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Proxima Nova"/>
      <p:regular r:id="rId30"/>
      <p:bold r:id="rId31"/>
      <p:italic r:id="rId32"/>
      <p:boldItalic r:id="rId33"/>
    </p:embeddedFont>
    <p:embeddedFont>
      <p:font typeface="Nunito"/>
      <p:regular r:id="rId34"/>
      <p:bold r:id="rId35"/>
      <p:italic r:id="rId36"/>
      <p:boldItalic r:id="rId37"/>
    </p:embeddedFont>
    <p:embeddedFont>
      <p:font typeface="EB Garamond"/>
      <p:regular r:id="rId38"/>
      <p:bold r:id="rId39"/>
      <p:italic r:id="rId40"/>
      <p:boldItalic r:id="rId41"/>
    </p:embeddedFont>
    <p:embeddedFont>
      <p:font typeface="Nanum Gothic"/>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EBGaramond-italic.fntdata"/><Relationship Id="rId20" Type="http://schemas.openxmlformats.org/officeDocument/2006/relationships/slide" Target="slides/slide16.xml"/><Relationship Id="rId42" Type="http://schemas.openxmlformats.org/officeDocument/2006/relationships/font" Target="fonts/NanumGothic-regular.fntdata"/><Relationship Id="rId41" Type="http://schemas.openxmlformats.org/officeDocument/2006/relationships/font" Target="fonts/EBGaramond-boldItalic.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NanumGothic-bold.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roximaNova-bold.fntdata"/><Relationship Id="rId30" Type="http://schemas.openxmlformats.org/officeDocument/2006/relationships/font" Target="fonts/ProximaNova-regular.fntdata"/><Relationship Id="rId11" Type="http://schemas.openxmlformats.org/officeDocument/2006/relationships/slide" Target="slides/slide7.xml"/><Relationship Id="rId33" Type="http://schemas.openxmlformats.org/officeDocument/2006/relationships/font" Target="fonts/ProximaNova-boldItalic.fntdata"/><Relationship Id="rId10" Type="http://schemas.openxmlformats.org/officeDocument/2006/relationships/slide" Target="slides/slide6.xml"/><Relationship Id="rId32" Type="http://schemas.openxmlformats.org/officeDocument/2006/relationships/font" Target="fonts/ProximaNova-italic.fntdata"/><Relationship Id="rId13" Type="http://schemas.openxmlformats.org/officeDocument/2006/relationships/slide" Target="slides/slide9.xml"/><Relationship Id="rId35" Type="http://schemas.openxmlformats.org/officeDocument/2006/relationships/font" Target="fonts/Nunito-bold.fntdata"/><Relationship Id="rId12" Type="http://schemas.openxmlformats.org/officeDocument/2006/relationships/slide" Target="slides/slide8.xml"/><Relationship Id="rId34" Type="http://schemas.openxmlformats.org/officeDocument/2006/relationships/font" Target="fonts/Nunito-regular.fntdata"/><Relationship Id="rId15" Type="http://schemas.openxmlformats.org/officeDocument/2006/relationships/slide" Target="slides/slide11.xml"/><Relationship Id="rId37" Type="http://schemas.openxmlformats.org/officeDocument/2006/relationships/font" Target="fonts/Nunito-boldItalic.fntdata"/><Relationship Id="rId14" Type="http://schemas.openxmlformats.org/officeDocument/2006/relationships/slide" Target="slides/slide10.xml"/><Relationship Id="rId36" Type="http://schemas.openxmlformats.org/officeDocument/2006/relationships/font" Target="fonts/Nunito-italic.fntdata"/><Relationship Id="rId17" Type="http://schemas.openxmlformats.org/officeDocument/2006/relationships/slide" Target="slides/slide13.xml"/><Relationship Id="rId39" Type="http://schemas.openxmlformats.org/officeDocument/2006/relationships/font" Target="fonts/EBGaramond-bold.fntdata"/><Relationship Id="rId16" Type="http://schemas.openxmlformats.org/officeDocument/2006/relationships/slide" Target="slides/slide12.xml"/><Relationship Id="rId38" Type="http://schemas.openxmlformats.org/officeDocument/2006/relationships/font" Target="fonts/EBGaramond-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885b5dca3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885b5dca3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a16defda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a16defda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a16defda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a16defda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a16defda1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a16defda1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a16defda1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a16defda1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a16defda1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a16defda1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a16defda1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a16defda1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b53c60f382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b53c60f382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885b5dca3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885b5dca3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8a4e4a34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8a4e4a34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885b5dca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885b5dca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8a5bfcf44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8a5bfcf44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8a5bfcf44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8a5bfcf44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8a5bfcf44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8a5bfcf44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8a5bfcf44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8a5bfcf44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8a5bfcf44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8a5bfcf44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b53c60f38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b53c60f38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4cf40678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4cf40678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bb7873f9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bb7873f9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4cf406781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b4cf406781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53c60f38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53c60f38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b4cf406781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b4cf406781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b53c60f382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b53c60f382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b50efd9d3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b50efd9d3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669050" y="1443525"/>
            <a:ext cx="4761600" cy="1746000"/>
          </a:xfrm>
          <a:prstGeom prst="rect">
            <a:avLst/>
          </a:prstGeom>
        </p:spPr>
        <p:txBody>
          <a:bodyPr anchorCtr="0" anchor="b" bIns="91425" lIns="91425" spcFirstLastPara="1" rIns="91425" wrap="square" tIns="91425">
            <a:noAutofit/>
          </a:bodyPr>
          <a:lstStyle>
            <a:lvl1pPr lvl="0" algn="r">
              <a:spcBef>
                <a:spcPts val="0"/>
              </a:spcBef>
              <a:spcAft>
                <a:spcPts val="0"/>
              </a:spcAft>
              <a:buSzPts val="5200"/>
              <a:buNone/>
              <a:defRPr b="1" sz="5500">
                <a:latin typeface="EB Garamond"/>
                <a:ea typeface="EB Garamond"/>
                <a:cs typeface="EB Garamond"/>
                <a:sym typeface="EB Garamon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669093" y="3384325"/>
            <a:ext cx="4761600" cy="853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a:solidFill>
                  <a:schemeClr val="accent5"/>
                </a:solidFill>
                <a:latin typeface="Nunito"/>
                <a:ea typeface="Nunito"/>
                <a:cs typeface="Nunito"/>
                <a:sym typeface="Nuni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713225" y="1153750"/>
            <a:ext cx="7717500" cy="19158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b="1" sz="10000">
                <a:solidFill>
                  <a:schemeClr val="accent5"/>
                </a:solidFill>
                <a:latin typeface="EB Garamond"/>
                <a:ea typeface="EB Garamond"/>
                <a:cs typeface="EB Garamond"/>
                <a:sym typeface="EB Garamond"/>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713400" y="3152225"/>
            <a:ext cx="7717500" cy="483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600">
                <a:solidFill>
                  <a:schemeClr val="lt2"/>
                </a:solidFill>
                <a:latin typeface="Nunito"/>
                <a:ea typeface="Nunito"/>
                <a:cs typeface="Nunito"/>
                <a:sym typeface="Nunito"/>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
    <p:bg>
      <p:bgPr>
        <a:solidFill>
          <a:schemeClr val="dk2"/>
        </a:solidFill>
      </p:bgPr>
    </p:bg>
    <p:spTree>
      <p:nvGrpSpPr>
        <p:cNvPr id="52" name="Shape 52"/>
        <p:cNvGrpSpPr/>
        <p:nvPr/>
      </p:nvGrpSpPr>
      <p:grpSpPr>
        <a:xfrm>
          <a:off x="0" y="0"/>
          <a:ext cx="0" cy="0"/>
          <a:chOff x="0" y="0"/>
          <a:chExt cx="0" cy="0"/>
        </a:xfrm>
      </p:grpSpPr>
      <p:sp>
        <p:nvSpPr>
          <p:cNvPr id="53" name="Google Shape;53;p13"/>
          <p:cNvSpPr txBox="1"/>
          <p:nvPr>
            <p:ph type="title"/>
          </p:nvPr>
        </p:nvSpPr>
        <p:spPr>
          <a:xfrm>
            <a:off x="713225" y="539500"/>
            <a:ext cx="7717500" cy="46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5"/>
              </a:buClr>
              <a:buSzPts val="25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500"/>
              <a:buFont typeface="EB Garamond"/>
              <a:buNone/>
              <a:defRPr b="1" sz="2500">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500"/>
              <a:buFont typeface="EB Garamond"/>
              <a:buNone/>
              <a:defRPr b="1" sz="2500">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500"/>
              <a:buFont typeface="EB Garamond"/>
              <a:buNone/>
              <a:defRPr b="1" sz="2500">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500"/>
              <a:buFont typeface="EB Garamond"/>
              <a:buNone/>
              <a:defRPr b="1" sz="2500">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500"/>
              <a:buFont typeface="EB Garamond"/>
              <a:buNone/>
              <a:defRPr b="1" sz="2500">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500"/>
              <a:buFont typeface="EB Garamond"/>
              <a:buNone/>
              <a:defRPr b="1" sz="2500">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500"/>
              <a:buFont typeface="EB Garamond"/>
              <a:buNone/>
              <a:defRPr b="1" sz="2500">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500"/>
              <a:buFont typeface="EB Garamond"/>
              <a:buNone/>
              <a:defRPr b="1" sz="2500">
                <a:solidFill>
                  <a:schemeClr val="accent5"/>
                </a:solidFill>
                <a:latin typeface="EB Garamond"/>
                <a:ea typeface="EB Garamond"/>
                <a:cs typeface="EB Garamond"/>
                <a:sym typeface="EB Garamond"/>
              </a:defRPr>
            </a:lvl9pPr>
          </a:lstStyle>
          <a:p/>
        </p:txBody>
      </p:sp>
      <p:sp>
        <p:nvSpPr>
          <p:cNvPr id="54" name="Google Shape;54;p13"/>
          <p:cNvSpPr txBox="1"/>
          <p:nvPr>
            <p:ph hasCustomPrompt="1" idx="2" type="title"/>
          </p:nvPr>
        </p:nvSpPr>
        <p:spPr>
          <a:xfrm>
            <a:off x="737950" y="1253213"/>
            <a:ext cx="2487300" cy="81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55" name="Google Shape;55;p13"/>
          <p:cNvSpPr txBox="1"/>
          <p:nvPr>
            <p:ph idx="3" type="title"/>
          </p:nvPr>
        </p:nvSpPr>
        <p:spPr>
          <a:xfrm>
            <a:off x="737938" y="19834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56" name="Google Shape;56;p13"/>
          <p:cNvSpPr txBox="1"/>
          <p:nvPr>
            <p:ph idx="1" type="subTitle"/>
          </p:nvPr>
        </p:nvSpPr>
        <p:spPr>
          <a:xfrm>
            <a:off x="737938" y="2350175"/>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57" name="Google Shape;57;p13"/>
          <p:cNvSpPr txBox="1"/>
          <p:nvPr>
            <p:ph hasCustomPrompt="1" idx="4" type="title"/>
          </p:nvPr>
        </p:nvSpPr>
        <p:spPr>
          <a:xfrm>
            <a:off x="737950" y="2999658"/>
            <a:ext cx="2487300" cy="81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58" name="Google Shape;58;p13"/>
          <p:cNvSpPr txBox="1"/>
          <p:nvPr>
            <p:ph idx="5" type="title"/>
          </p:nvPr>
        </p:nvSpPr>
        <p:spPr>
          <a:xfrm>
            <a:off x="737938" y="37036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59" name="Google Shape;59;p13"/>
          <p:cNvSpPr txBox="1"/>
          <p:nvPr>
            <p:ph idx="6" type="subTitle"/>
          </p:nvPr>
        </p:nvSpPr>
        <p:spPr>
          <a:xfrm>
            <a:off x="737938" y="4070375"/>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60" name="Google Shape;60;p13"/>
          <p:cNvSpPr txBox="1"/>
          <p:nvPr>
            <p:ph hasCustomPrompt="1" idx="7" type="title"/>
          </p:nvPr>
        </p:nvSpPr>
        <p:spPr>
          <a:xfrm>
            <a:off x="3328350" y="1253213"/>
            <a:ext cx="2487300" cy="81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61" name="Google Shape;61;p13"/>
          <p:cNvSpPr txBox="1"/>
          <p:nvPr>
            <p:ph idx="8" type="title"/>
          </p:nvPr>
        </p:nvSpPr>
        <p:spPr>
          <a:xfrm>
            <a:off x="3328338" y="19834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62" name="Google Shape;62;p13"/>
          <p:cNvSpPr txBox="1"/>
          <p:nvPr>
            <p:ph idx="9" type="subTitle"/>
          </p:nvPr>
        </p:nvSpPr>
        <p:spPr>
          <a:xfrm>
            <a:off x="3328338" y="2350175"/>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63" name="Google Shape;63;p13"/>
          <p:cNvSpPr txBox="1"/>
          <p:nvPr>
            <p:ph hasCustomPrompt="1" idx="13" type="title"/>
          </p:nvPr>
        </p:nvSpPr>
        <p:spPr>
          <a:xfrm>
            <a:off x="3328350" y="2999658"/>
            <a:ext cx="2487300" cy="81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64" name="Google Shape;64;p13"/>
          <p:cNvSpPr txBox="1"/>
          <p:nvPr>
            <p:ph idx="14" type="title"/>
          </p:nvPr>
        </p:nvSpPr>
        <p:spPr>
          <a:xfrm>
            <a:off x="3328338" y="37036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65" name="Google Shape;65;p13"/>
          <p:cNvSpPr txBox="1"/>
          <p:nvPr>
            <p:ph idx="15" type="subTitle"/>
          </p:nvPr>
        </p:nvSpPr>
        <p:spPr>
          <a:xfrm>
            <a:off x="3328338" y="4070375"/>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66" name="Google Shape;66;p13"/>
          <p:cNvSpPr txBox="1"/>
          <p:nvPr>
            <p:ph hasCustomPrompt="1" idx="16" type="title"/>
          </p:nvPr>
        </p:nvSpPr>
        <p:spPr>
          <a:xfrm>
            <a:off x="5918750" y="1253213"/>
            <a:ext cx="2487300" cy="81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67" name="Google Shape;67;p13"/>
          <p:cNvSpPr txBox="1"/>
          <p:nvPr>
            <p:ph idx="17" type="title"/>
          </p:nvPr>
        </p:nvSpPr>
        <p:spPr>
          <a:xfrm>
            <a:off x="5918738" y="19834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68" name="Google Shape;68;p13"/>
          <p:cNvSpPr txBox="1"/>
          <p:nvPr>
            <p:ph idx="18" type="subTitle"/>
          </p:nvPr>
        </p:nvSpPr>
        <p:spPr>
          <a:xfrm>
            <a:off x="5918738" y="2350175"/>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69" name="Google Shape;69;p13"/>
          <p:cNvSpPr txBox="1"/>
          <p:nvPr>
            <p:ph hasCustomPrompt="1" idx="19" type="title"/>
          </p:nvPr>
        </p:nvSpPr>
        <p:spPr>
          <a:xfrm>
            <a:off x="5918750" y="2999658"/>
            <a:ext cx="2487300" cy="81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70" name="Google Shape;70;p13"/>
          <p:cNvSpPr txBox="1"/>
          <p:nvPr>
            <p:ph idx="20" type="title"/>
          </p:nvPr>
        </p:nvSpPr>
        <p:spPr>
          <a:xfrm>
            <a:off x="5918738" y="37036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71" name="Google Shape;71;p13"/>
          <p:cNvSpPr txBox="1"/>
          <p:nvPr>
            <p:ph idx="21" type="subTitle"/>
          </p:nvPr>
        </p:nvSpPr>
        <p:spPr>
          <a:xfrm>
            <a:off x="5918738" y="4070375"/>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
    <p:bg>
      <p:bgPr>
        <a:solidFill>
          <a:schemeClr val="dk2"/>
        </a:solidFill>
      </p:bgPr>
    </p:bg>
    <p:spTree>
      <p:nvGrpSpPr>
        <p:cNvPr id="72" name="Shape 72"/>
        <p:cNvGrpSpPr/>
        <p:nvPr/>
      </p:nvGrpSpPr>
      <p:grpSpPr>
        <a:xfrm>
          <a:off x="0" y="0"/>
          <a:ext cx="0" cy="0"/>
          <a:chOff x="0" y="0"/>
          <a:chExt cx="0" cy="0"/>
        </a:xfrm>
      </p:grpSpPr>
      <p:sp>
        <p:nvSpPr>
          <p:cNvPr id="73" name="Google Shape;73;p14"/>
          <p:cNvSpPr txBox="1"/>
          <p:nvPr>
            <p:ph type="title"/>
          </p:nvPr>
        </p:nvSpPr>
        <p:spPr>
          <a:xfrm>
            <a:off x="713225" y="1712875"/>
            <a:ext cx="3858900" cy="4797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p:txBody>
      </p:sp>
      <p:sp>
        <p:nvSpPr>
          <p:cNvPr id="74" name="Google Shape;74;p14"/>
          <p:cNvSpPr txBox="1"/>
          <p:nvPr>
            <p:ph idx="1" type="subTitle"/>
          </p:nvPr>
        </p:nvSpPr>
        <p:spPr>
          <a:xfrm>
            <a:off x="713225" y="2416700"/>
            <a:ext cx="3858900" cy="105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800"/>
              <a:buFont typeface="Nunito"/>
              <a:buNone/>
              <a:defRPr sz="1600">
                <a:solidFill>
                  <a:schemeClr val="lt2"/>
                </a:solidFill>
                <a:latin typeface="Nunito"/>
                <a:ea typeface="Nunito"/>
                <a:cs typeface="Nunito"/>
                <a:sym typeface="Nunito"/>
              </a:defRPr>
            </a:lvl1pPr>
            <a:lvl2pPr lvl="1"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2pPr>
            <a:lvl3pPr lvl="2"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3pPr>
            <a:lvl4pPr lvl="3"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4pPr>
            <a:lvl5pPr lvl="4"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5pPr>
            <a:lvl6pPr lvl="5"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6pPr>
            <a:lvl7pPr lvl="6"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7pPr>
            <a:lvl8pPr lvl="7"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8pPr>
            <a:lvl9pPr lvl="8"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bg>
      <p:bgPr>
        <a:solidFill>
          <a:schemeClr val="dk2"/>
        </a:solidFill>
      </p:bgPr>
    </p:bg>
    <p:spTree>
      <p:nvGrpSpPr>
        <p:cNvPr id="75" name="Shape 75"/>
        <p:cNvGrpSpPr/>
        <p:nvPr/>
      </p:nvGrpSpPr>
      <p:grpSpPr>
        <a:xfrm>
          <a:off x="0" y="0"/>
          <a:ext cx="0" cy="0"/>
          <a:chOff x="0" y="0"/>
          <a:chExt cx="0" cy="0"/>
        </a:xfrm>
      </p:grpSpPr>
      <p:sp>
        <p:nvSpPr>
          <p:cNvPr id="76" name="Google Shape;76;p15"/>
          <p:cNvSpPr txBox="1"/>
          <p:nvPr>
            <p:ph type="title"/>
          </p:nvPr>
        </p:nvSpPr>
        <p:spPr>
          <a:xfrm>
            <a:off x="713225" y="539500"/>
            <a:ext cx="7717500" cy="573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p:txBody>
      </p:sp>
      <p:sp>
        <p:nvSpPr>
          <p:cNvPr id="77" name="Google Shape;77;p15"/>
          <p:cNvSpPr txBox="1"/>
          <p:nvPr>
            <p:ph hasCustomPrompt="1" idx="2" type="title"/>
          </p:nvPr>
        </p:nvSpPr>
        <p:spPr>
          <a:xfrm>
            <a:off x="877185" y="2495550"/>
            <a:ext cx="2059500" cy="81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78" name="Google Shape;78;p15"/>
          <p:cNvSpPr txBox="1"/>
          <p:nvPr>
            <p:ph idx="3" type="title"/>
          </p:nvPr>
        </p:nvSpPr>
        <p:spPr>
          <a:xfrm>
            <a:off x="877175" y="3383550"/>
            <a:ext cx="2059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79" name="Google Shape;79;p15"/>
          <p:cNvSpPr txBox="1"/>
          <p:nvPr>
            <p:ph idx="1" type="subTitle"/>
          </p:nvPr>
        </p:nvSpPr>
        <p:spPr>
          <a:xfrm>
            <a:off x="877175" y="3750300"/>
            <a:ext cx="20595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80" name="Google Shape;80;p15"/>
          <p:cNvSpPr txBox="1"/>
          <p:nvPr>
            <p:ph hasCustomPrompt="1" idx="4" type="title"/>
          </p:nvPr>
        </p:nvSpPr>
        <p:spPr>
          <a:xfrm>
            <a:off x="3542258" y="2495550"/>
            <a:ext cx="2059500" cy="81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81" name="Google Shape;81;p15"/>
          <p:cNvSpPr txBox="1"/>
          <p:nvPr>
            <p:ph idx="5" type="title"/>
          </p:nvPr>
        </p:nvSpPr>
        <p:spPr>
          <a:xfrm>
            <a:off x="3542247" y="3383550"/>
            <a:ext cx="2059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82" name="Google Shape;82;p15"/>
          <p:cNvSpPr txBox="1"/>
          <p:nvPr>
            <p:ph idx="6" type="subTitle"/>
          </p:nvPr>
        </p:nvSpPr>
        <p:spPr>
          <a:xfrm>
            <a:off x="3542247" y="3750300"/>
            <a:ext cx="20595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83" name="Google Shape;83;p15"/>
          <p:cNvSpPr txBox="1"/>
          <p:nvPr>
            <p:ph hasCustomPrompt="1" idx="7" type="title"/>
          </p:nvPr>
        </p:nvSpPr>
        <p:spPr>
          <a:xfrm>
            <a:off x="6207330" y="2495550"/>
            <a:ext cx="2059500" cy="81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84" name="Google Shape;84;p15"/>
          <p:cNvSpPr txBox="1"/>
          <p:nvPr>
            <p:ph idx="8" type="title"/>
          </p:nvPr>
        </p:nvSpPr>
        <p:spPr>
          <a:xfrm>
            <a:off x="6207320" y="3383550"/>
            <a:ext cx="2059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85" name="Google Shape;85;p15"/>
          <p:cNvSpPr txBox="1"/>
          <p:nvPr>
            <p:ph idx="9" type="subTitle"/>
          </p:nvPr>
        </p:nvSpPr>
        <p:spPr>
          <a:xfrm>
            <a:off x="6207320" y="3750300"/>
            <a:ext cx="20595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
    <p:bg>
      <p:bgPr>
        <a:solidFill>
          <a:schemeClr val="dk2"/>
        </a:solidFill>
      </p:bgPr>
    </p:bg>
    <p:spTree>
      <p:nvGrpSpPr>
        <p:cNvPr id="86" name="Shape 86"/>
        <p:cNvGrpSpPr/>
        <p:nvPr/>
      </p:nvGrpSpPr>
      <p:grpSpPr>
        <a:xfrm>
          <a:off x="0" y="0"/>
          <a:ext cx="0" cy="0"/>
          <a:chOff x="0" y="0"/>
          <a:chExt cx="0" cy="0"/>
        </a:xfrm>
      </p:grpSpPr>
      <p:sp>
        <p:nvSpPr>
          <p:cNvPr id="87" name="Google Shape;87;p16"/>
          <p:cNvSpPr txBox="1"/>
          <p:nvPr>
            <p:ph type="title"/>
          </p:nvPr>
        </p:nvSpPr>
        <p:spPr>
          <a:xfrm>
            <a:off x="713225" y="539500"/>
            <a:ext cx="7717500" cy="5271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p:txBody>
      </p:sp>
      <p:sp>
        <p:nvSpPr>
          <p:cNvPr id="88" name="Google Shape;88;p16"/>
          <p:cNvSpPr txBox="1"/>
          <p:nvPr>
            <p:ph idx="2" type="title"/>
          </p:nvPr>
        </p:nvSpPr>
        <p:spPr>
          <a:xfrm>
            <a:off x="5335638" y="1208325"/>
            <a:ext cx="3095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Nunito"/>
              <a:buNone/>
              <a:defRPr b="1" sz="1800">
                <a:solidFill>
                  <a:schemeClr val="accent4"/>
                </a:solidFill>
                <a:latin typeface="Nunito"/>
                <a:ea typeface="Nunito"/>
                <a:cs typeface="Nunito"/>
                <a:sym typeface="Nunito"/>
              </a:defRPr>
            </a:lvl1pPr>
            <a:lvl2pPr lvl="1"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89" name="Google Shape;89;p16"/>
          <p:cNvSpPr txBox="1"/>
          <p:nvPr>
            <p:ph idx="1" type="subTitle"/>
          </p:nvPr>
        </p:nvSpPr>
        <p:spPr>
          <a:xfrm>
            <a:off x="5335638" y="1575075"/>
            <a:ext cx="30951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90" name="Google Shape;90;p16"/>
          <p:cNvSpPr txBox="1"/>
          <p:nvPr>
            <p:ph idx="3" type="title"/>
          </p:nvPr>
        </p:nvSpPr>
        <p:spPr>
          <a:xfrm>
            <a:off x="2090050" y="2419950"/>
            <a:ext cx="3095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91" name="Google Shape;91;p16"/>
          <p:cNvSpPr txBox="1"/>
          <p:nvPr>
            <p:ph idx="4" type="subTitle"/>
          </p:nvPr>
        </p:nvSpPr>
        <p:spPr>
          <a:xfrm>
            <a:off x="2090050" y="2786700"/>
            <a:ext cx="30951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92" name="Google Shape;92;p16"/>
          <p:cNvSpPr txBox="1"/>
          <p:nvPr>
            <p:ph idx="5" type="title"/>
          </p:nvPr>
        </p:nvSpPr>
        <p:spPr>
          <a:xfrm>
            <a:off x="5335638" y="3631575"/>
            <a:ext cx="3095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Nunito"/>
              <a:buNone/>
              <a:defRPr b="1" sz="1800">
                <a:solidFill>
                  <a:schemeClr val="accent5"/>
                </a:solidFill>
                <a:latin typeface="Nunito"/>
                <a:ea typeface="Nunito"/>
                <a:cs typeface="Nunito"/>
                <a:sym typeface="Nunito"/>
              </a:defRPr>
            </a:lvl1pPr>
            <a:lvl2pPr lvl="1"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93" name="Google Shape;93;p16"/>
          <p:cNvSpPr txBox="1"/>
          <p:nvPr>
            <p:ph idx="6" type="subTitle"/>
          </p:nvPr>
        </p:nvSpPr>
        <p:spPr>
          <a:xfrm>
            <a:off x="5335638" y="3998325"/>
            <a:ext cx="30951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4">
    <p:bg>
      <p:bgPr>
        <a:solidFill>
          <a:schemeClr val="dk2"/>
        </a:solidFill>
      </p:bgPr>
    </p:bg>
    <p:spTree>
      <p:nvGrpSpPr>
        <p:cNvPr id="94" name="Shape 94"/>
        <p:cNvGrpSpPr/>
        <p:nvPr/>
      </p:nvGrpSpPr>
      <p:grpSpPr>
        <a:xfrm>
          <a:off x="0" y="0"/>
          <a:ext cx="0" cy="0"/>
          <a:chOff x="0" y="0"/>
          <a:chExt cx="0" cy="0"/>
        </a:xfrm>
      </p:grpSpPr>
      <p:sp>
        <p:nvSpPr>
          <p:cNvPr id="95" name="Google Shape;95;p17"/>
          <p:cNvSpPr txBox="1"/>
          <p:nvPr>
            <p:ph type="title"/>
          </p:nvPr>
        </p:nvSpPr>
        <p:spPr>
          <a:xfrm>
            <a:off x="1145537" y="2785875"/>
            <a:ext cx="3165000" cy="5709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2pPr>
            <a:lvl3pPr lvl="2"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3pPr>
            <a:lvl4pPr lvl="3"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4pPr>
            <a:lvl5pPr lvl="4"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5pPr>
            <a:lvl6pPr lvl="5"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6pPr>
            <a:lvl7pPr lvl="6"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7pPr>
            <a:lvl8pPr lvl="7"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8pPr>
            <a:lvl9pPr lvl="8"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9pPr>
          </a:lstStyle>
          <a:p/>
        </p:txBody>
      </p:sp>
      <p:sp>
        <p:nvSpPr>
          <p:cNvPr id="96" name="Google Shape;96;p17"/>
          <p:cNvSpPr txBox="1"/>
          <p:nvPr>
            <p:ph idx="1" type="subTitle"/>
          </p:nvPr>
        </p:nvSpPr>
        <p:spPr>
          <a:xfrm>
            <a:off x="4833460" y="2785875"/>
            <a:ext cx="3165000" cy="5709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800"/>
              <a:buFont typeface="Nunito"/>
              <a:buNone/>
              <a:defRPr b="1">
                <a:solidFill>
                  <a:schemeClr val="accent1"/>
                </a:solidFill>
                <a:latin typeface="Nunito"/>
                <a:ea typeface="Nunito"/>
                <a:cs typeface="Nunito"/>
                <a:sym typeface="Nunito"/>
              </a:defRPr>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
        <p:nvSpPr>
          <p:cNvPr id="97" name="Google Shape;97;p17"/>
          <p:cNvSpPr txBox="1"/>
          <p:nvPr>
            <p:ph idx="2" type="subTitle"/>
          </p:nvPr>
        </p:nvSpPr>
        <p:spPr>
          <a:xfrm>
            <a:off x="1145537" y="3289175"/>
            <a:ext cx="3165000" cy="1471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98" name="Google Shape;98;p17"/>
          <p:cNvSpPr txBox="1"/>
          <p:nvPr>
            <p:ph idx="3" type="subTitle"/>
          </p:nvPr>
        </p:nvSpPr>
        <p:spPr>
          <a:xfrm>
            <a:off x="4833460" y="3289175"/>
            <a:ext cx="3165000" cy="1471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
    <p:bg>
      <p:bgPr>
        <a:solidFill>
          <a:schemeClr val="dk2"/>
        </a:solidFill>
      </p:bgPr>
    </p:bg>
    <p:spTree>
      <p:nvGrpSpPr>
        <p:cNvPr id="99" name="Shape 99"/>
        <p:cNvGrpSpPr/>
        <p:nvPr/>
      </p:nvGrpSpPr>
      <p:grpSpPr>
        <a:xfrm>
          <a:off x="0" y="0"/>
          <a:ext cx="0" cy="0"/>
          <a:chOff x="0" y="0"/>
          <a:chExt cx="0" cy="0"/>
        </a:xfrm>
      </p:grpSpPr>
      <p:sp>
        <p:nvSpPr>
          <p:cNvPr id="100" name="Google Shape;100;p18"/>
          <p:cNvSpPr txBox="1"/>
          <p:nvPr>
            <p:ph type="title"/>
          </p:nvPr>
        </p:nvSpPr>
        <p:spPr>
          <a:xfrm>
            <a:off x="4571875" y="1912900"/>
            <a:ext cx="3858900" cy="1348500"/>
          </a:xfrm>
          <a:prstGeom prst="rect">
            <a:avLst/>
          </a:prstGeom>
        </p:spPr>
        <p:txBody>
          <a:bodyPr anchorCtr="0" anchor="t" bIns="91425" lIns="91425" spcFirstLastPara="1" rIns="91425" wrap="square" tIns="91425">
            <a:noAutofit/>
          </a:bodyPr>
          <a:lstStyle>
            <a:lvl1pPr lvl="0" algn="r">
              <a:lnSpc>
                <a:spcPct val="80000"/>
              </a:lnSpc>
              <a:spcBef>
                <a:spcPts val="0"/>
              </a:spcBef>
              <a:spcAft>
                <a:spcPts val="0"/>
              </a:spcAft>
              <a:buClr>
                <a:schemeClr val="accent5"/>
              </a:buClr>
              <a:buSzPts val="5000"/>
              <a:buFont typeface="EB Garamond"/>
              <a:buNone/>
              <a:defRPr b="1" sz="5000">
                <a:solidFill>
                  <a:schemeClr val="accent5"/>
                </a:solidFill>
                <a:latin typeface="EB Garamond"/>
                <a:ea typeface="EB Garamond"/>
                <a:cs typeface="EB Garamond"/>
                <a:sym typeface="EB Garamond"/>
              </a:defRPr>
            </a:lvl1pPr>
            <a:lvl2pPr lvl="1" algn="r">
              <a:spcBef>
                <a:spcPts val="0"/>
              </a:spcBef>
              <a:spcAft>
                <a:spcPts val="0"/>
              </a:spcAft>
              <a:buClr>
                <a:schemeClr val="accent5"/>
              </a:buClr>
              <a:buSzPts val="5000"/>
              <a:buFont typeface="EB Garamond"/>
              <a:buNone/>
              <a:defRPr b="1" sz="5000">
                <a:solidFill>
                  <a:schemeClr val="accent5"/>
                </a:solidFill>
                <a:latin typeface="EB Garamond"/>
                <a:ea typeface="EB Garamond"/>
                <a:cs typeface="EB Garamond"/>
                <a:sym typeface="EB Garamond"/>
              </a:defRPr>
            </a:lvl2pPr>
            <a:lvl3pPr lvl="2" algn="r">
              <a:spcBef>
                <a:spcPts val="0"/>
              </a:spcBef>
              <a:spcAft>
                <a:spcPts val="0"/>
              </a:spcAft>
              <a:buClr>
                <a:schemeClr val="accent5"/>
              </a:buClr>
              <a:buSzPts val="5000"/>
              <a:buFont typeface="EB Garamond"/>
              <a:buNone/>
              <a:defRPr b="1" sz="5000">
                <a:solidFill>
                  <a:schemeClr val="accent5"/>
                </a:solidFill>
                <a:latin typeface="EB Garamond"/>
                <a:ea typeface="EB Garamond"/>
                <a:cs typeface="EB Garamond"/>
                <a:sym typeface="EB Garamond"/>
              </a:defRPr>
            </a:lvl3pPr>
            <a:lvl4pPr lvl="3" algn="r">
              <a:spcBef>
                <a:spcPts val="0"/>
              </a:spcBef>
              <a:spcAft>
                <a:spcPts val="0"/>
              </a:spcAft>
              <a:buClr>
                <a:schemeClr val="accent5"/>
              </a:buClr>
              <a:buSzPts val="5000"/>
              <a:buFont typeface="EB Garamond"/>
              <a:buNone/>
              <a:defRPr b="1" sz="5000">
                <a:solidFill>
                  <a:schemeClr val="accent5"/>
                </a:solidFill>
                <a:latin typeface="EB Garamond"/>
                <a:ea typeface="EB Garamond"/>
                <a:cs typeface="EB Garamond"/>
                <a:sym typeface="EB Garamond"/>
              </a:defRPr>
            </a:lvl4pPr>
            <a:lvl5pPr lvl="4" algn="r">
              <a:spcBef>
                <a:spcPts val="0"/>
              </a:spcBef>
              <a:spcAft>
                <a:spcPts val="0"/>
              </a:spcAft>
              <a:buClr>
                <a:schemeClr val="accent5"/>
              </a:buClr>
              <a:buSzPts val="5000"/>
              <a:buFont typeface="EB Garamond"/>
              <a:buNone/>
              <a:defRPr b="1" sz="5000">
                <a:solidFill>
                  <a:schemeClr val="accent5"/>
                </a:solidFill>
                <a:latin typeface="EB Garamond"/>
                <a:ea typeface="EB Garamond"/>
                <a:cs typeface="EB Garamond"/>
                <a:sym typeface="EB Garamond"/>
              </a:defRPr>
            </a:lvl5pPr>
            <a:lvl6pPr lvl="5" algn="r">
              <a:spcBef>
                <a:spcPts val="0"/>
              </a:spcBef>
              <a:spcAft>
                <a:spcPts val="0"/>
              </a:spcAft>
              <a:buClr>
                <a:schemeClr val="accent5"/>
              </a:buClr>
              <a:buSzPts val="5000"/>
              <a:buFont typeface="EB Garamond"/>
              <a:buNone/>
              <a:defRPr b="1" sz="5000">
                <a:solidFill>
                  <a:schemeClr val="accent5"/>
                </a:solidFill>
                <a:latin typeface="EB Garamond"/>
                <a:ea typeface="EB Garamond"/>
                <a:cs typeface="EB Garamond"/>
                <a:sym typeface="EB Garamond"/>
              </a:defRPr>
            </a:lvl6pPr>
            <a:lvl7pPr lvl="6" algn="r">
              <a:spcBef>
                <a:spcPts val="0"/>
              </a:spcBef>
              <a:spcAft>
                <a:spcPts val="0"/>
              </a:spcAft>
              <a:buClr>
                <a:schemeClr val="accent5"/>
              </a:buClr>
              <a:buSzPts val="5000"/>
              <a:buFont typeface="EB Garamond"/>
              <a:buNone/>
              <a:defRPr b="1" sz="5000">
                <a:solidFill>
                  <a:schemeClr val="accent5"/>
                </a:solidFill>
                <a:latin typeface="EB Garamond"/>
                <a:ea typeface="EB Garamond"/>
                <a:cs typeface="EB Garamond"/>
                <a:sym typeface="EB Garamond"/>
              </a:defRPr>
            </a:lvl7pPr>
            <a:lvl8pPr lvl="7" algn="r">
              <a:spcBef>
                <a:spcPts val="0"/>
              </a:spcBef>
              <a:spcAft>
                <a:spcPts val="0"/>
              </a:spcAft>
              <a:buClr>
                <a:schemeClr val="accent5"/>
              </a:buClr>
              <a:buSzPts val="5000"/>
              <a:buFont typeface="EB Garamond"/>
              <a:buNone/>
              <a:defRPr b="1" sz="5000">
                <a:solidFill>
                  <a:schemeClr val="accent5"/>
                </a:solidFill>
                <a:latin typeface="EB Garamond"/>
                <a:ea typeface="EB Garamond"/>
                <a:cs typeface="EB Garamond"/>
                <a:sym typeface="EB Garamond"/>
              </a:defRPr>
            </a:lvl8pPr>
            <a:lvl9pPr lvl="8" algn="r">
              <a:spcBef>
                <a:spcPts val="0"/>
              </a:spcBef>
              <a:spcAft>
                <a:spcPts val="0"/>
              </a:spcAft>
              <a:buClr>
                <a:schemeClr val="accent5"/>
              </a:buClr>
              <a:buSzPts val="5000"/>
              <a:buFont typeface="EB Garamond"/>
              <a:buNone/>
              <a:defRPr b="1" sz="5000">
                <a:solidFill>
                  <a:schemeClr val="accent5"/>
                </a:solidFill>
                <a:latin typeface="EB Garamond"/>
                <a:ea typeface="EB Garamond"/>
                <a:cs typeface="EB Garamond"/>
                <a:sym typeface="EB Garamond"/>
              </a:defRPr>
            </a:lvl9pPr>
          </a:lstStyle>
          <a:p/>
        </p:txBody>
      </p:sp>
      <p:sp>
        <p:nvSpPr>
          <p:cNvPr id="101" name="Google Shape;101;p18"/>
          <p:cNvSpPr txBox="1"/>
          <p:nvPr>
            <p:ph hasCustomPrompt="1" idx="2" type="title"/>
          </p:nvPr>
        </p:nvSpPr>
        <p:spPr>
          <a:xfrm>
            <a:off x="4572000" y="1143750"/>
            <a:ext cx="3858900" cy="853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Font typeface="EB Garamond"/>
              <a:buNone/>
              <a:defRPr b="1" sz="5000">
                <a:solidFill>
                  <a:schemeClr val="accent5"/>
                </a:solidFill>
                <a:latin typeface="EB Garamond"/>
                <a:ea typeface="EB Garamond"/>
                <a:cs typeface="EB Garamond"/>
                <a:sym typeface="EB Garamond"/>
              </a:defRPr>
            </a:lvl1pPr>
            <a:lvl2pPr lvl="1" rtl="0" algn="r">
              <a:spcBef>
                <a:spcPts val="0"/>
              </a:spcBef>
              <a:spcAft>
                <a:spcPts val="0"/>
              </a:spcAft>
              <a:buSzPts val="6000"/>
              <a:buFont typeface="EB Garamond"/>
              <a:buNone/>
              <a:defRPr b="1" sz="6000">
                <a:latin typeface="EB Garamond"/>
                <a:ea typeface="EB Garamond"/>
                <a:cs typeface="EB Garamond"/>
                <a:sym typeface="EB Garamond"/>
              </a:defRPr>
            </a:lvl2pPr>
            <a:lvl3pPr lvl="2" rtl="0" algn="r">
              <a:spcBef>
                <a:spcPts val="0"/>
              </a:spcBef>
              <a:spcAft>
                <a:spcPts val="0"/>
              </a:spcAft>
              <a:buSzPts val="6000"/>
              <a:buFont typeface="EB Garamond"/>
              <a:buNone/>
              <a:defRPr b="1" sz="6000">
                <a:latin typeface="EB Garamond"/>
                <a:ea typeface="EB Garamond"/>
                <a:cs typeface="EB Garamond"/>
                <a:sym typeface="EB Garamond"/>
              </a:defRPr>
            </a:lvl3pPr>
            <a:lvl4pPr lvl="3" rtl="0" algn="r">
              <a:spcBef>
                <a:spcPts val="0"/>
              </a:spcBef>
              <a:spcAft>
                <a:spcPts val="0"/>
              </a:spcAft>
              <a:buSzPts val="6000"/>
              <a:buFont typeface="EB Garamond"/>
              <a:buNone/>
              <a:defRPr b="1" sz="6000">
                <a:latin typeface="EB Garamond"/>
                <a:ea typeface="EB Garamond"/>
                <a:cs typeface="EB Garamond"/>
                <a:sym typeface="EB Garamond"/>
              </a:defRPr>
            </a:lvl4pPr>
            <a:lvl5pPr lvl="4" rtl="0" algn="r">
              <a:spcBef>
                <a:spcPts val="0"/>
              </a:spcBef>
              <a:spcAft>
                <a:spcPts val="0"/>
              </a:spcAft>
              <a:buSzPts val="6000"/>
              <a:buFont typeface="EB Garamond"/>
              <a:buNone/>
              <a:defRPr b="1" sz="6000">
                <a:latin typeface="EB Garamond"/>
                <a:ea typeface="EB Garamond"/>
                <a:cs typeface="EB Garamond"/>
                <a:sym typeface="EB Garamond"/>
              </a:defRPr>
            </a:lvl5pPr>
            <a:lvl6pPr lvl="5" rtl="0" algn="r">
              <a:spcBef>
                <a:spcPts val="0"/>
              </a:spcBef>
              <a:spcAft>
                <a:spcPts val="0"/>
              </a:spcAft>
              <a:buSzPts val="6000"/>
              <a:buFont typeface="EB Garamond"/>
              <a:buNone/>
              <a:defRPr b="1" sz="6000">
                <a:latin typeface="EB Garamond"/>
                <a:ea typeface="EB Garamond"/>
                <a:cs typeface="EB Garamond"/>
                <a:sym typeface="EB Garamond"/>
              </a:defRPr>
            </a:lvl6pPr>
            <a:lvl7pPr lvl="6" rtl="0" algn="r">
              <a:spcBef>
                <a:spcPts val="0"/>
              </a:spcBef>
              <a:spcAft>
                <a:spcPts val="0"/>
              </a:spcAft>
              <a:buSzPts val="6000"/>
              <a:buFont typeface="EB Garamond"/>
              <a:buNone/>
              <a:defRPr b="1" sz="6000">
                <a:latin typeface="EB Garamond"/>
                <a:ea typeface="EB Garamond"/>
                <a:cs typeface="EB Garamond"/>
                <a:sym typeface="EB Garamond"/>
              </a:defRPr>
            </a:lvl7pPr>
            <a:lvl8pPr lvl="7" rtl="0" algn="r">
              <a:spcBef>
                <a:spcPts val="0"/>
              </a:spcBef>
              <a:spcAft>
                <a:spcPts val="0"/>
              </a:spcAft>
              <a:buSzPts val="6000"/>
              <a:buFont typeface="EB Garamond"/>
              <a:buNone/>
              <a:defRPr b="1" sz="6000">
                <a:latin typeface="EB Garamond"/>
                <a:ea typeface="EB Garamond"/>
                <a:cs typeface="EB Garamond"/>
                <a:sym typeface="EB Garamond"/>
              </a:defRPr>
            </a:lvl8pPr>
            <a:lvl9pPr lvl="8" rtl="0" algn="r">
              <a:spcBef>
                <a:spcPts val="0"/>
              </a:spcBef>
              <a:spcAft>
                <a:spcPts val="0"/>
              </a:spcAft>
              <a:buSzPts val="6000"/>
              <a:buFont typeface="EB Garamond"/>
              <a:buNone/>
              <a:defRPr b="1" sz="6000">
                <a:latin typeface="EB Garamond"/>
                <a:ea typeface="EB Garamond"/>
                <a:cs typeface="EB Garamond"/>
                <a:sym typeface="EB Garamond"/>
              </a:defRPr>
            </a:lvl9pPr>
          </a:lstStyle>
          <a:p>
            <a:r>
              <a:t>xx%</a:t>
            </a:r>
          </a:p>
        </p:txBody>
      </p:sp>
      <p:sp>
        <p:nvSpPr>
          <p:cNvPr id="102" name="Google Shape;102;p18"/>
          <p:cNvSpPr txBox="1"/>
          <p:nvPr>
            <p:ph idx="1" type="subTitle"/>
          </p:nvPr>
        </p:nvSpPr>
        <p:spPr>
          <a:xfrm>
            <a:off x="4571875" y="3340450"/>
            <a:ext cx="3858900" cy="392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300">
                <a:solidFill>
                  <a:schemeClr val="accent2"/>
                </a:solidFill>
                <a:latin typeface="Nunito"/>
                <a:ea typeface="Nunito"/>
                <a:cs typeface="Nunito"/>
                <a:sym typeface="Nunito"/>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bg>
      <p:bgPr>
        <a:solidFill>
          <a:schemeClr val="accent3"/>
        </a:solidFill>
      </p:bgPr>
    </p:bg>
    <p:spTree>
      <p:nvGrpSpPr>
        <p:cNvPr id="103" name="Shape 103"/>
        <p:cNvGrpSpPr/>
        <p:nvPr/>
      </p:nvGrpSpPr>
      <p:grpSpPr>
        <a:xfrm>
          <a:off x="0" y="0"/>
          <a:ext cx="0" cy="0"/>
          <a:chOff x="0" y="0"/>
          <a:chExt cx="0" cy="0"/>
        </a:xfrm>
      </p:grpSpPr>
      <p:sp>
        <p:nvSpPr>
          <p:cNvPr id="104" name="Google Shape;104;p19"/>
          <p:cNvSpPr txBox="1"/>
          <p:nvPr>
            <p:ph type="title"/>
          </p:nvPr>
        </p:nvSpPr>
        <p:spPr>
          <a:xfrm>
            <a:off x="713225" y="539500"/>
            <a:ext cx="7717500" cy="4980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p:txBody>
      </p:sp>
      <p:sp>
        <p:nvSpPr>
          <p:cNvPr id="105" name="Google Shape;105;p19"/>
          <p:cNvSpPr txBox="1"/>
          <p:nvPr>
            <p:ph hasCustomPrompt="1" idx="2" type="title"/>
          </p:nvPr>
        </p:nvSpPr>
        <p:spPr>
          <a:xfrm>
            <a:off x="713183" y="1871200"/>
            <a:ext cx="1626900" cy="81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106" name="Google Shape;106;p19"/>
          <p:cNvSpPr txBox="1"/>
          <p:nvPr>
            <p:ph idx="3" type="title"/>
          </p:nvPr>
        </p:nvSpPr>
        <p:spPr>
          <a:xfrm>
            <a:off x="713175" y="2683000"/>
            <a:ext cx="1626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07" name="Google Shape;107;p19"/>
          <p:cNvSpPr txBox="1"/>
          <p:nvPr>
            <p:ph idx="1" type="subTitle"/>
          </p:nvPr>
        </p:nvSpPr>
        <p:spPr>
          <a:xfrm>
            <a:off x="713175" y="3049750"/>
            <a:ext cx="16269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08" name="Google Shape;108;p19"/>
          <p:cNvSpPr txBox="1"/>
          <p:nvPr>
            <p:ph hasCustomPrompt="1" idx="4" type="title"/>
          </p:nvPr>
        </p:nvSpPr>
        <p:spPr>
          <a:xfrm>
            <a:off x="2743380" y="1871200"/>
            <a:ext cx="1626900" cy="81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109" name="Google Shape;109;p19"/>
          <p:cNvSpPr txBox="1"/>
          <p:nvPr>
            <p:ph idx="5" type="title"/>
          </p:nvPr>
        </p:nvSpPr>
        <p:spPr>
          <a:xfrm>
            <a:off x="2743372" y="2683000"/>
            <a:ext cx="1626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10" name="Google Shape;110;p19"/>
          <p:cNvSpPr txBox="1"/>
          <p:nvPr>
            <p:ph idx="6" type="subTitle"/>
          </p:nvPr>
        </p:nvSpPr>
        <p:spPr>
          <a:xfrm>
            <a:off x="2743372" y="3049750"/>
            <a:ext cx="16269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11" name="Google Shape;111;p19"/>
          <p:cNvSpPr txBox="1"/>
          <p:nvPr>
            <p:ph hasCustomPrompt="1" idx="7" type="title"/>
          </p:nvPr>
        </p:nvSpPr>
        <p:spPr>
          <a:xfrm>
            <a:off x="4773577" y="1871200"/>
            <a:ext cx="1626900" cy="81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112" name="Google Shape;112;p19"/>
          <p:cNvSpPr txBox="1"/>
          <p:nvPr>
            <p:ph idx="8" type="title"/>
          </p:nvPr>
        </p:nvSpPr>
        <p:spPr>
          <a:xfrm>
            <a:off x="4773569" y="2683000"/>
            <a:ext cx="1626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13" name="Google Shape;113;p19"/>
          <p:cNvSpPr txBox="1"/>
          <p:nvPr>
            <p:ph idx="9" type="subTitle"/>
          </p:nvPr>
        </p:nvSpPr>
        <p:spPr>
          <a:xfrm>
            <a:off x="4773569" y="3049750"/>
            <a:ext cx="16269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14" name="Google Shape;114;p19"/>
          <p:cNvSpPr txBox="1"/>
          <p:nvPr>
            <p:ph hasCustomPrompt="1" idx="13" type="title"/>
          </p:nvPr>
        </p:nvSpPr>
        <p:spPr>
          <a:xfrm>
            <a:off x="6803765" y="1871200"/>
            <a:ext cx="1626900" cy="81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rtl="0" algn="ctr">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115" name="Google Shape;115;p19"/>
          <p:cNvSpPr txBox="1"/>
          <p:nvPr>
            <p:ph idx="14" type="title"/>
          </p:nvPr>
        </p:nvSpPr>
        <p:spPr>
          <a:xfrm>
            <a:off x="6803757" y="2683000"/>
            <a:ext cx="1626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16" name="Google Shape;116;p19"/>
          <p:cNvSpPr txBox="1"/>
          <p:nvPr>
            <p:ph idx="15" type="subTitle"/>
          </p:nvPr>
        </p:nvSpPr>
        <p:spPr>
          <a:xfrm>
            <a:off x="6803757" y="3049750"/>
            <a:ext cx="16269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7">
    <p:bg>
      <p:bgPr>
        <a:solidFill>
          <a:schemeClr val="dk2"/>
        </a:solidFill>
      </p:bgPr>
    </p:bg>
    <p:spTree>
      <p:nvGrpSpPr>
        <p:cNvPr id="117" name="Shape 117"/>
        <p:cNvGrpSpPr/>
        <p:nvPr/>
      </p:nvGrpSpPr>
      <p:grpSpPr>
        <a:xfrm>
          <a:off x="0" y="0"/>
          <a:ext cx="0" cy="0"/>
          <a:chOff x="0" y="0"/>
          <a:chExt cx="0" cy="0"/>
        </a:xfrm>
      </p:grpSpPr>
      <p:sp>
        <p:nvSpPr>
          <p:cNvPr id="118" name="Google Shape;118;p20"/>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p:txBody>
      </p:sp>
      <p:sp>
        <p:nvSpPr>
          <p:cNvPr id="119" name="Google Shape;119;p20"/>
          <p:cNvSpPr txBox="1"/>
          <p:nvPr>
            <p:ph idx="2" type="title"/>
          </p:nvPr>
        </p:nvSpPr>
        <p:spPr>
          <a:xfrm>
            <a:off x="737950" y="1907225"/>
            <a:ext cx="191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20" name="Google Shape;120;p20"/>
          <p:cNvSpPr txBox="1"/>
          <p:nvPr>
            <p:ph idx="1" type="subTitle"/>
          </p:nvPr>
        </p:nvSpPr>
        <p:spPr>
          <a:xfrm>
            <a:off x="737950" y="2273975"/>
            <a:ext cx="19140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21" name="Google Shape;121;p20"/>
          <p:cNvSpPr txBox="1"/>
          <p:nvPr>
            <p:ph idx="3" type="title"/>
          </p:nvPr>
        </p:nvSpPr>
        <p:spPr>
          <a:xfrm>
            <a:off x="737950" y="3703625"/>
            <a:ext cx="191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22" name="Google Shape;122;p20"/>
          <p:cNvSpPr txBox="1"/>
          <p:nvPr>
            <p:ph idx="4" type="subTitle"/>
          </p:nvPr>
        </p:nvSpPr>
        <p:spPr>
          <a:xfrm>
            <a:off x="737950" y="4070375"/>
            <a:ext cx="19140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23" name="Google Shape;123;p20"/>
          <p:cNvSpPr txBox="1"/>
          <p:nvPr>
            <p:ph idx="5" type="title"/>
          </p:nvPr>
        </p:nvSpPr>
        <p:spPr>
          <a:xfrm>
            <a:off x="3614969" y="1907225"/>
            <a:ext cx="191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24" name="Google Shape;124;p20"/>
          <p:cNvSpPr txBox="1"/>
          <p:nvPr>
            <p:ph idx="6" type="subTitle"/>
          </p:nvPr>
        </p:nvSpPr>
        <p:spPr>
          <a:xfrm>
            <a:off x="3614969" y="2273975"/>
            <a:ext cx="19140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25" name="Google Shape;125;p20"/>
          <p:cNvSpPr txBox="1"/>
          <p:nvPr>
            <p:ph idx="7" type="title"/>
          </p:nvPr>
        </p:nvSpPr>
        <p:spPr>
          <a:xfrm>
            <a:off x="3614969" y="3703625"/>
            <a:ext cx="191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26" name="Google Shape;126;p20"/>
          <p:cNvSpPr txBox="1"/>
          <p:nvPr>
            <p:ph idx="8" type="subTitle"/>
          </p:nvPr>
        </p:nvSpPr>
        <p:spPr>
          <a:xfrm>
            <a:off x="3614969" y="4070375"/>
            <a:ext cx="19140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27" name="Google Shape;127;p20"/>
          <p:cNvSpPr txBox="1"/>
          <p:nvPr>
            <p:ph idx="9" type="title"/>
          </p:nvPr>
        </p:nvSpPr>
        <p:spPr>
          <a:xfrm>
            <a:off x="6516737" y="1907225"/>
            <a:ext cx="191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28" name="Google Shape;128;p20"/>
          <p:cNvSpPr txBox="1"/>
          <p:nvPr>
            <p:ph idx="13" type="subTitle"/>
          </p:nvPr>
        </p:nvSpPr>
        <p:spPr>
          <a:xfrm>
            <a:off x="6516737" y="2273975"/>
            <a:ext cx="19140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29" name="Google Shape;129;p20"/>
          <p:cNvSpPr txBox="1"/>
          <p:nvPr>
            <p:ph idx="14" type="title"/>
          </p:nvPr>
        </p:nvSpPr>
        <p:spPr>
          <a:xfrm>
            <a:off x="6516737" y="3703625"/>
            <a:ext cx="191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30" name="Google Shape;130;p20"/>
          <p:cNvSpPr txBox="1"/>
          <p:nvPr>
            <p:ph idx="15" type="subTitle"/>
          </p:nvPr>
        </p:nvSpPr>
        <p:spPr>
          <a:xfrm>
            <a:off x="6516737" y="4070375"/>
            <a:ext cx="19140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713225" y="2085450"/>
            <a:ext cx="3858900" cy="10542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6000"/>
              <a:buFont typeface="EB Garamond"/>
              <a:buNone/>
              <a:defRPr b="1" sz="5000">
                <a:solidFill>
                  <a:schemeClr val="accent5"/>
                </a:solidFill>
                <a:latin typeface="EB Garamond"/>
                <a:ea typeface="EB Garamond"/>
                <a:cs typeface="EB Garamond"/>
                <a:sym typeface="EB Garamond"/>
              </a:defRPr>
            </a:lvl1pPr>
            <a:lvl2pPr lvl="1">
              <a:spcBef>
                <a:spcPts val="0"/>
              </a:spcBef>
              <a:spcAft>
                <a:spcPts val="0"/>
              </a:spcAft>
              <a:buSzPts val="6000"/>
              <a:buFont typeface="EB Garamond"/>
              <a:buNone/>
              <a:defRPr b="1" sz="6000">
                <a:latin typeface="EB Garamond"/>
                <a:ea typeface="EB Garamond"/>
                <a:cs typeface="EB Garamond"/>
                <a:sym typeface="EB Garamond"/>
              </a:defRPr>
            </a:lvl2pPr>
            <a:lvl3pPr lvl="2">
              <a:spcBef>
                <a:spcPts val="0"/>
              </a:spcBef>
              <a:spcAft>
                <a:spcPts val="0"/>
              </a:spcAft>
              <a:buSzPts val="6000"/>
              <a:buFont typeface="EB Garamond"/>
              <a:buNone/>
              <a:defRPr b="1" sz="6000">
                <a:latin typeface="EB Garamond"/>
                <a:ea typeface="EB Garamond"/>
                <a:cs typeface="EB Garamond"/>
                <a:sym typeface="EB Garamond"/>
              </a:defRPr>
            </a:lvl3pPr>
            <a:lvl4pPr lvl="3">
              <a:spcBef>
                <a:spcPts val="0"/>
              </a:spcBef>
              <a:spcAft>
                <a:spcPts val="0"/>
              </a:spcAft>
              <a:buSzPts val="6000"/>
              <a:buFont typeface="EB Garamond"/>
              <a:buNone/>
              <a:defRPr b="1" sz="6000">
                <a:latin typeface="EB Garamond"/>
                <a:ea typeface="EB Garamond"/>
                <a:cs typeface="EB Garamond"/>
                <a:sym typeface="EB Garamond"/>
              </a:defRPr>
            </a:lvl4pPr>
            <a:lvl5pPr lvl="4">
              <a:spcBef>
                <a:spcPts val="0"/>
              </a:spcBef>
              <a:spcAft>
                <a:spcPts val="0"/>
              </a:spcAft>
              <a:buSzPts val="6000"/>
              <a:buFont typeface="EB Garamond"/>
              <a:buNone/>
              <a:defRPr b="1" sz="6000">
                <a:latin typeface="EB Garamond"/>
                <a:ea typeface="EB Garamond"/>
                <a:cs typeface="EB Garamond"/>
                <a:sym typeface="EB Garamond"/>
              </a:defRPr>
            </a:lvl5pPr>
            <a:lvl6pPr lvl="5">
              <a:spcBef>
                <a:spcPts val="0"/>
              </a:spcBef>
              <a:spcAft>
                <a:spcPts val="0"/>
              </a:spcAft>
              <a:buSzPts val="6000"/>
              <a:buFont typeface="EB Garamond"/>
              <a:buNone/>
              <a:defRPr b="1" sz="6000">
                <a:latin typeface="EB Garamond"/>
                <a:ea typeface="EB Garamond"/>
                <a:cs typeface="EB Garamond"/>
                <a:sym typeface="EB Garamond"/>
              </a:defRPr>
            </a:lvl6pPr>
            <a:lvl7pPr lvl="6">
              <a:spcBef>
                <a:spcPts val="0"/>
              </a:spcBef>
              <a:spcAft>
                <a:spcPts val="0"/>
              </a:spcAft>
              <a:buSzPts val="6000"/>
              <a:buFont typeface="EB Garamond"/>
              <a:buNone/>
              <a:defRPr b="1" sz="6000">
                <a:latin typeface="EB Garamond"/>
                <a:ea typeface="EB Garamond"/>
                <a:cs typeface="EB Garamond"/>
                <a:sym typeface="EB Garamond"/>
              </a:defRPr>
            </a:lvl7pPr>
            <a:lvl8pPr lvl="7">
              <a:spcBef>
                <a:spcPts val="0"/>
              </a:spcBef>
              <a:spcAft>
                <a:spcPts val="0"/>
              </a:spcAft>
              <a:buSzPts val="6000"/>
              <a:buFont typeface="EB Garamond"/>
              <a:buNone/>
              <a:defRPr b="1" sz="6000">
                <a:latin typeface="EB Garamond"/>
                <a:ea typeface="EB Garamond"/>
                <a:cs typeface="EB Garamond"/>
                <a:sym typeface="EB Garamond"/>
              </a:defRPr>
            </a:lvl8pPr>
            <a:lvl9pPr lvl="8">
              <a:spcBef>
                <a:spcPts val="0"/>
              </a:spcBef>
              <a:spcAft>
                <a:spcPts val="0"/>
              </a:spcAft>
              <a:buSzPts val="6000"/>
              <a:buFont typeface="EB Garamond"/>
              <a:buNone/>
              <a:defRPr b="1" sz="6000">
                <a:latin typeface="EB Garamond"/>
                <a:ea typeface="EB Garamond"/>
                <a:cs typeface="EB Garamond"/>
                <a:sym typeface="EB Garamond"/>
              </a:defRPr>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3"/>
          <p:cNvSpPr txBox="1"/>
          <p:nvPr>
            <p:ph hasCustomPrompt="1" idx="2" type="title"/>
          </p:nvPr>
        </p:nvSpPr>
        <p:spPr>
          <a:xfrm>
            <a:off x="713225" y="1143750"/>
            <a:ext cx="3858900" cy="8538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Font typeface="EB Garamond"/>
              <a:buNone/>
              <a:defRPr b="1" sz="5000">
                <a:solidFill>
                  <a:schemeClr val="accent5"/>
                </a:solidFill>
                <a:latin typeface="EB Garamond"/>
                <a:ea typeface="EB Garamond"/>
                <a:cs typeface="EB Garamond"/>
                <a:sym typeface="EB Garamond"/>
              </a:defRPr>
            </a:lvl1pPr>
            <a:lvl2pPr lvl="1" rtl="0">
              <a:spcBef>
                <a:spcPts val="0"/>
              </a:spcBef>
              <a:spcAft>
                <a:spcPts val="0"/>
              </a:spcAft>
              <a:buSzPts val="6000"/>
              <a:buFont typeface="EB Garamond"/>
              <a:buNone/>
              <a:defRPr b="1" sz="6000">
                <a:latin typeface="EB Garamond"/>
                <a:ea typeface="EB Garamond"/>
                <a:cs typeface="EB Garamond"/>
                <a:sym typeface="EB Garamond"/>
              </a:defRPr>
            </a:lvl2pPr>
            <a:lvl3pPr lvl="2" rtl="0">
              <a:spcBef>
                <a:spcPts val="0"/>
              </a:spcBef>
              <a:spcAft>
                <a:spcPts val="0"/>
              </a:spcAft>
              <a:buSzPts val="6000"/>
              <a:buFont typeface="EB Garamond"/>
              <a:buNone/>
              <a:defRPr b="1" sz="6000">
                <a:latin typeface="EB Garamond"/>
                <a:ea typeface="EB Garamond"/>
                <a:cs typeface="EB Garamond"/>
                <a:sym typeface="EB Garamond"/>
              </a:defRPr>
            </a:lvl3pPr>
            <a:lvl4pPr lvl="3" rtl="0">
              <a:spcBef>
                <a:spcPts val="0"/>
              </a:spcBef>
              <a:spcAft>
                <a:spcPts val="0"/>
              </a:spcAft>
              <a:buSzPts val="6000"/>
              <a:buFont typeface="EB Garamond"/>
              <a:buNone/>
              <a:defRPr b="1" sz="6000">
                <a:latin typeface="EB Garamond"/>
                <a:ea typeface="EB Garamond"/>
                <a:cs typeface="EB Garamond"/>
                <a:sym typeface="EB Garamond"/>
              </a:defRPr>
            </a:lvl4pPr>
            <a:lvl5pPr lvl="4" rtl="0">
              <a:spcBef>
                <a:spcPts val="0"/>
              </a:spcBef>
              <a:spcAft>
                <a:spcPts val="0"/>
              </a:spcAft>
              <a:buSzPts val="6000"/>
              <a:buFont typeface="EB Garamond"/>
              <a:buNone/>
              <a:defRPr b="1" sz="6000">
                <a:latin typeface="EB Garamond"/>
                <a:ea typeface="EB Garamond"/>
                <a:cs typeface="EB Garamond"/>
                <a:sym typeface="EB Garamond"/>
              </a:defRPr>
            </a:lvl5pPr>
            <a:lvl6pPr lvl="5" rtl="0">
              <a:spcBef>
                <a:spcPts val="0"/>
              </a:spcBef>
              <a:spcAft>
                <a:spcPts val="0"/>
              </a:spcAft>
              <a:buSzPts val="6000"/>
              <a:buFont typeface="EB Garamond"/>
              <a:buNone/>
              <a:defRPr b="1" sz="6000">
                <a:latin typeface="EB Garamond"/>
                <a:ea typeface="EB Garamond"/>
                <a:cs typeface="EB Garamond"/>
                <a:sym typeface="EB Garamond"/>
              </a:defRPr>
            </a:lvl6pPr>
            <a:lvl7pPr lvl="6" rtl="0">
              <a:spcBef>
                <a:spcPts val="0"/>
              </a:spcBef>
              <a:spcAft>
                <a:spcPts val="0"/>
              </a:spcAft>
              <a:buSzPts val="6000"/>
              <a:buFont typeface="EB Garamond"/>
              <a:buNone/>
              <a:defRPr b="1" sz="6000">
                <a:latin typeface="EB Garamond"/>
                <a:ea typeface="EB Garamond"/>
                <a:cs typeface="EB Garamond"/>
                <a:sym typeface="EB Garamond"/>
              </a:defRPr>
            </a:lvl7pPr>
            <a:lvl8pPr lvl="7" rtl="0">
              <a:spcBef>
                <a:spcPts val="0"/>
              </a:spcBef>
              <a:spcAft>
                <a:spcPts val="0"/>
              </a:spcAft>
              <a:buSzPts val="6000"/>
              <a:buFont typeface="EB Garamond"/>
              <a:buNone/>
              <a:defRPr b="1" sz="6000">
                <a:latin typeface="EB Garamond"/>
                <a:ea typeface="EB Garamond"/>
                <a:cs typeface="EB Garamond"/>
                <a:sym typeface="EB Garamond"/>
              </a:defRPr>
            </a:lvl8pPr>
            <a:lvl9pPr lvl="8" rtl="0">
              <a:spcBef>
                <a:spcPts val="0"/>
              </a:spcBef>
              <a:spcAft>
                <a:spcPts val="0"/>
              </a:spcAft>
              <a:buSzPts val="6000"/>
              <a:buFont typeface="EB Garamond"/>
              <a:buNone/>
              <a:defRPr b="1" sz="6000">
                <a:latin typeface="EB Garamond"/>
                <a:ea typeface="EB Garamond"/>
                <a:cs typeface="EB Garamond"/>
                <a:sym typeface="EB Garamond"/>
              </a:defRPr>
            </a:lvl9pPr>
          </a:lstStyle>
          <a:p>
            <a:r>
              <a:t>xx%</a:t>
            </a:r>
          </a:p>
        </p:txBody>
      </p:sp>
      <p:sp>
        <p:nvSpPr>
          <p:cNvPr id="17" name="Google Shape;17;p3"/>
          <p:cNvSpPr txBox="1"/>
          <p:nvPr>
            <p:ph idx="1" type="subTitle"/>
          </p:nvPr>
        </p:nvSpPr>
        <p:spPr>
          <a:xfrm>
            <a:off x="713225" y="3319525"/>
            <a:ext cx="3858900" cy="39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300">
                <a:solidFill>
                  <a:schemeClr val="accent2"/>
                </a:solidFill>
                <a:latin typeface="Nunito"/>
                <a:ea typeface="Nunito"/>
                <a:cs typeface="Nunito"/>
                <a:sym typeface="Nunito"/>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8">
    <p:bg>
      <p:bgPr>
        <a:solidFill>
          <a:schemeClr val="dk2"/>
        </a:solidFill>
      </p:bgPr>
    </p:bg>
    <p:spTree>
      <p:nvGrpSpPr>
        <p:cNvPr id="131" name="Shape 131"/>
        <p:cNvGrpSpPr/>
        <p:nvPr/>
      </p:nvGrpSpPr>
      <p:grpSpPr>
        <a:xfrm>
          <a:off x="0" y="0"/>
          <a:ext cx="0" cy="0"/>
          <a:chOff x="0" y="0"/>
          <a:chExt cx="0" cy="0"/>
        </a:xfrm>
      </p:grpSpPr>
      <p:sp>
        <p:nvSpPr>
          <p:cNvPr id="132" name="Google Shape;132;p21"/>
          <p:cNvSpPr txBox="1"/>
          <p:nvPr>
            <p:ph type="title"/>
          </p:nvPr>
        </p:nvSpPr>
        <p:spPr>
          <a:xfrm>
            <a:off x="713225" y="539500"/>
            <a:ext cx="7691700" cy="478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p:txBody>
      </p:sp>
      <p:sp>
        <p:nvSpPr>
          <p:cNvPr id="133" name="Google Shape;133;p21"/>
          <p:cNvSpPr txBox="1"/>
          <p:nvPr>
            <p:ph idx="2" type="title"/>
          </p:nvPr>
        </p:nvSpPr>
        <p:spPr>
          <a:xfrm>
            <a:off x="731475" y="28654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34" name="Google Shape;134;p21"/>
          <p:cNvSpPr txBox="1"/>
          <p:nvPr>
            <p:ph idx="1" type="subTitle"/>
          </p:nvPr>
        </p:nvSpPr>
        <p:spPr>
          <a:xfrm>
            <a:off x="731475" y="3384575"/>
            <a:ext cx="2487300" cy="7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35" name="Google Shape;135;p21"/>
          <p:cNvSpPr txBox="1"/>
          <p:nvPr>
            <p:ph idx="3" type="title"/>
          </p:nvPr>
        </p:nvSpPr>
        <p:spPr>
          <a:xfrm>
            <a:off x="3321875" y="28654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36" name="Google Shape;136;p21"/>
          <p:cNvSpPr txBox="1"/>
          <p:nvPr>
            <p:ph idx="4" type="subTitle"/>
          </p:nvPr>
        </p:nvSpPr>
        <p:spPr>
          <a:xfrm>
            <a:off x="3321875" y="3384575"/>
            <a:ext cx="2487300" cy="7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37" name="Google Shape;137;p21"/>
          <p:cNvSpPr txBox="1"/>
          <p:nvPr>
            <p:ph idx="5" type="title"/>
          </p:nvPr>
        </p:nvSpPr>
        <p:spPr>
          <a:xfrm>
            <a:off x="5912275" y="28654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38" name="Google Shape;138;p21"/>
          <p:cNvSpPr txBox="1"/>
          <p:nvPr>
            <p:ph idx="6" type="subTitle"/>
          </p:nvPr>
        </p:nvSpPr>
        <p:spPr>
          <a:xfrm>
            <a:off x="5912275" y="3384575"/>
            <a:ext cx="2487300" cy="7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9">
    <p:bg>
      <p:bgPr>
        <a:solidFill>
          <a:schemeClr val="dk2"/>
        </a:solidFill>
      </p:bgPr>
    </p:bg>
    <p:spTree>
      <p:nvGrpSpPr>
        <p:cNvPr id="139" name="Shape 139"/>
        <p:cNvGrpSpPr/>
        <p:nvPr/>
      </p:nvGrpSpPr>
      <p:grpSpPr>
        <a:xfrm>
          <a:off x="0" y="0"/>
          <a:ext cx="0" cy="0"/>
          <a:chOff x="0" y="0"/>
          <a:chExt cx="0" cy="0"/>
        </a:xfrm>
      </p:grpSpPr>
      <p:sp>
        <p:nvSpPr>
          <p:cNvPr id="140" name="Google Shape;140;p22"/>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p:txBody>
      </p:sp>
      <p:sp>
        <p:nvSpPr>
          <p:cNvPr id="141" name="Google Shape;141;p22"/>
          <p:cNvSpPr txBox="1"/>
          <p:nvPr>
            <p:ph idx="2" type="title"/>
          </p:nvPr>
        </p:nvSpPr>
        <p:spPr>
          <a:xfrm>
            <a:off x="731475" y="33988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42" name="Google Shape;142;p22"/>
          <p:cNvSpPr txBox="1"/>
          <p:nvPr>
            <p:ph idx="1" type="subTitle"/>
          </p:nvPr>
        </p:nvSpPr>
        <p:spPr>
          <a:xfrm>
            <a:off x="731475" y="3841775"/>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43" name="Google Shape;143;p22"/>
          <p:cNvSpPr txBox="1"/>
          <p:nvPr>
            <p:ph idx="3" type="title"/>
          </p:nvPr>
        </p:nvSpPr>
        <p:spPr>
          <a:xfrm>
            <a:off x="3321875" y="33988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44" name="Google Shape;144;p22"/>
          <p:cNvSpPr txBox="1"/>
          <p:nvPr>
            <p:ph idx="4" type="subTitle"/>
          </p:nvPr>
        </p:nvSpPr>
        <p:spPr>
          <a:xfrm>
            <a:off x="3321875" y="3841775"/>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45" name="Google Shape;145;p22"/>
          <p:cNvSpPr txBox="1"/>
          <p:nvPr>
            <p:ph idx="5" type="title"/>
          </p:nvPr>
        </p:nvSpPr>
        <p:spPr>
          <a:xfrm>
            <a:off x="5912275" y="33988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Font typeface="Nunito"/>
              <a:buNone/>
              <a:defRPr b="1" sz="1800">
                <a:solidFill>
                  <a:schemeClr val="accent1"/>
                </a:solidFill>
                <a:latin typeface="Nunito"/>
                <a:ea typeface="Nunito"/>
                <a:cs typeface="Nunito"/>
                <a:sym typeface="Nunito"/>
              </a:defRPr>
            </a:lvl1pPr>
            <a:lvl2pPr lvl="1"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lgn="ctr">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p:txBody>
      </p:sp>
      <p:sp>
        <p:nvSpPr>
          <p:cNvPr id="146" name="Google Shape;146;p22"/>
          <p:cNvSpPr txBox="1"/>
          <p:nvPr>
            <p:ph idx="6" type="subTitle"/>
          </p:nvPr>
        </p:nvSpPr>
        <p:spPr>
          <a:xfrm>
            <a:off x="5912275" y="3841775"/>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solidFill>
          <a:schemeClr val="dk2"/>
        </a:solidFill>
      </p:bgPr>
    </p:bg>
    <p:spTree>
      <p:nvGrpSpPr>
        <p:cNvPr id="147" name="Shape 147"/>
        <p:cNvGrpSpPr/>
        <p:nvPr/>
      </p:nvGrpSpPr>
      <p:grpSpPr>
        <a:xfrm>
          <a:off x="0" y="0"/>
          <a:ext cx="0" cy="0"/>
          <a:chOff x="0" y="0"/>
          <a:chExt cx="0" cy="0"/>
        </a:xfrm>
      </p:grpSpPr>
      <p:sp>
        <p:nvSpPr>
          <p:cNvPr id="148" name="Google Shape;148;p23"/>
          <p:cNvSpPr txBox="1"/>
          <p:nvPr>
            <p:ph type="title"/>
          </p:nvPr>
        </p:nvSpPr>
        <p:spPr>
          <a:xfrm>
            <a:off x="713225" y="463300"/>
            <a:ext cx="7717500" cy="75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5"/>
              </a:buClr>
              <a:buSzPts val="4800"/>
              <a:buFont typeface="EB Garamond"/>
              <a:buNone/>
              <a:defRPr b="1" sz="7200">
                <a:solidFill>
                  <a:schemeClr val="accent5"/>
                </a:solidFill>
                <a:latin typeface="EB Garamond"/>
                <a:ea typeface="EB Garamond"/>
                <a:cs typeface="EB Garamond"/>
                <a:sym typeface="EB Garamond"/>
              </a:defRPr>
            </a:lvl1pPr>
            <a:lvl2pPr lvl="1" algn="ctr">
              <a:spcBef>
                <a:spcPts val="0"/>
              </a:spcBef>
              <a:spcAft>
                <a:spcPts val="0"/>
              </a:spcAft>
              <a:buClr>
                <a:schemeClr val="accent5"/>
              </a:buClr>
              <a:buSzPts val="4800"/>
              <a:buFont typeface="EB Garamond"/>
              <a:buNone/>
              <a:defRPr b="1" sz="4800">
                <a:solidFill>
                  <a:schemeClr val="accent5"/>
                </a:solidFill>
                <a:latin typeface="EB Garamond"/>
                <a:ea typeface="EB Garamond"/>
                <a:cs typeface="EB Garamond"/>
                <a:sym typeface="EB Garamond"/>
              </a:defRPr>
            </a:lvl2pPr>
            <a:lvl3pPr lvl="2" algn="ctr">
              <a:spcBef>
                <a:spcPts val="0"/>
              </a:spcBef>
              <a:spcAft>
                <a:spcPts val="0"/>
              </a:spcAft>
              <a:buClr>
                <a:schemeClr val="accent5"/>
              </a:buClr>
              <a:buSzPts val="4800"/>
              <a:buFont typeface="EB Garamond"/>
              <a:buNone/>
              <a:defRPr b="1" sz="4800">
                <a:solidFill>
                  <a:schemeClr val="accent5"/>
                </a:solidFill>
                <a:latin typeface="EB Garamond"/>
                <a:ea typeface="EB Garamond"/>
                <a:cs typeface="EB Garamond"/>
                <a:sym typeface="EB Garamond"/>
              </a:defRPr>
            </a:lvl3pPr>
            <a:lvl4pPr lvl="3" algn="ctr">
              <a:spcBef>
                <a:spcPts val="0"/>
              </a:spcBef>
              <a:spcAft>
                <a:spcPts val="0"/>
              </a:spcAft>
              <a:buClr>
                <a:schemeClr val="accent5"/>
              </a:buClr>
              <a:buSzPts val="4800"/>
              <a:buFont typeface="EB Garamond"/>
              <a:buNone/>
              <a:defRPr b="1" sz="4800">
                <a:solidFill>
                  <a:schemeClr val="accent5"/>
                </a:solidFill>
                <a:latin typeface="EB Garamond"/>
                <a:ea typeface="EB Garamond"/>
                <a:cs typeface="EB Garamond"/>
                <a:sym typeface="EB Garamond"/>
              </a:defRPr>
            </a:lvl4pPr>
            <a:lvl5pPr lvl="4" algn="ctr">
              <a:spcBef>
                <a:spcPts val="0"/>
              </a:spcBef>
              <a:spcAft>
                <a:spcPts val="0"/>
              </a:spcAft>
              <a:buClr>
                <a:schemeClr val="accent5"/>
              </a:buClr>
              <a:buSzPts val="4800"/>
              <a:buFont typeface="EB Garamond"/>
              <a:buNone/>
              <a:defRPr b="1" sz="4800">
                <a:solidFill>
                  <a:schemeClr val="accent5"/>
                </a:solidFill>
                <a:latin typeface="EB Garamond"/>
                <a:ea typeface="EB Garamond"/>
                <a:cs typeface="EB Garamond"/>
                <a:sym typeface="EB Garamond"/>
              </a:defRPr>
            </a:lvl5pPr>
            <a:lvl6pPr lvl="5" algn="ctr">
              <a:spcBef>
                <a:spcPts val="0"/>
              </a:spcBef>
              <a:spcAft>
                <a:spcPts val="0"/>
              </a:spcAft>
              <a:buClr>
                <a:schemeClr val="accent5"/>
              </a:buClr>
              <a:buSzPts val="4800"/>
              <a:buFont typeface="EB Garamond"/>
              <a:buNone/>
              <a:defRPr b="1" sz="4800">
                <a:solidFill>
                  <a:schemeClr val="accent5"/>
                </a:solidFill>
                <a:latin typeface="EB Garamond"/>
                <a:ea typeface="EB Garamond"/>
                <a:cs typeface="EB Garamond"/>
                <a:sym typeface="EB Garamond"/>
              </a:defRPr>
            </a:lvl6pPr>
            <a:lvl7pPr lvl="6" algn="ctr">
              <a:spcBef>
                <a:spcPts val="0"/>
              </a:spcBef>
              <a:spcAft>
                <a:spcPts val="0"/>
              </a:spcAft>
              <a:buClr>
                <a:schemeClr val="accent5"/>
              </a:buClr>
              <a:buSzPts val="4800"/>
              <a:buFont typeface="EB Garamond"/>
              <a:buNone/>
              <a:defRPr b="1" sz="4800">
                <a:solidFill>
                  <a:schemeClr val="accent5"/>
                </a:solidFill>
                <a:latin typeface="EB Garamond"/>
                <a:ea typeface="EB Garamond"/>
                <a:cs typeface="EB Garamond"/>
                <a:sym typeface="EB Garamond"/>
              </a:defRPr>
            </a:lvl7pPr>
            <a:lvl8pPr lvl="7" algn="ctr">
              <a:spcBef>
                <a:spcPts val="0"/>
              </a:spcBef>
              <a:spcAft>
                <a:spcPts val="0"/>
              </a:spcAft>
              <a:buClr>
                <a:schemeClr val="accent5"/>
              </a:buClr>
              <a:buSzPts val="4800"/>
              <a:buFont typeface="EB Garamond"/>
              <a:buNone/>
              <a:defRPr b="1" sz="4800">
                <a:solidFill>
                  <a:schemeClr val="accent5"/>
                </a:solidFill>
                <a:latin typeface="EB Garamond"/>
                <a:ea typeface="EB Garamond"/>
                <a:cs typeface="EB Garamond"/>
                <a:sym typeface="EB Garamond"/>
              </a:defRPr>
            </a:lvl8pPr>
            <a:lvl9pPr lvl="8" algn="ctr">
              <a:spcBef>
                <a:spcPts val="0"/>
              </a:spcBef>
              <a:spcAft>
                <a:spcPts val="0"/>
              </a:spcAft>
              <a:buClr>
                <a:schemeClr val="accent5"/>
              </a:buClr>
              <a:buSzPts val="4800"/>
              <a:buFont typeface="EB Garamond"/>
              <a:buNone/>
              <a:defRPr b="1" sz="4800">
                <a:solidFill>
                  <a:schemeClr val="accent5"/>
                </a:solidFill>
                <a:latin typeface="EB Garamond"/>
                <a:ea typeface="EB Garamond"/>
                <a:cs typeface="EB Garamond"/>
                <a:sym typeface="EB Garamond"/>
              </a:defRPr>
            </a:lvl9pPr>
          </a:lstStyle>
          <a:p/>
        </p:txBody>
      </p:sp>
      <p:sp>
        <p:nvSpPr>
          <p:cNvPr id="149" name="Google Shape;149;p23"/>
          <p:cNvSpPr txBox="1"/>
          <p:nvPr>
            <p:ph idx="1" type="subTitle"/>
          </p:nvPr>
        </p:nvSpPr>
        <p:spPr>
          <a:xfrm>
            <a:off x="713400" y="1677225"/>
            <a:ext cx="7717500" cy="12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gn="ctr">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gn="ctr">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gn="ctr">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gn="ctr">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gn="ctr">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gn="ctr">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gn="ctr">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gn="ctr">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50" name="Google Shape;150;p23"/>
          <p:cNvSpPr txBox="1"/>
          <p:nvPr/>
        </p:nvSpPr>
        <p:spPr>
          <a:xfrm>
            <a:off x="1850400" y="3668530"/>
            <a:ext cx="5443200" cy="706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300">
                <a:solidFill>
                  <a:schemeClr val="lt2"/>
                </a:solidFill>
                <a:latin typeface="Nunito"/>
                <a:ea typeface="Nunito"/>
                <a:cs typeface="Nunito"/>
                <a:sym typeface="Nunito"/>
              </a:rPr>
              <a:t>CREDITS: This presentation template was created by </a:t>
            </a:r>
            <a:r>
              <a:rPr b="1" lang="en" sz="1300">
                <a:solidFill>
                  <a:schemeClr val="lt2"/>
                </a:solidFill>
                <a:uFill>
                  <a:noFill/>
                </a:uFill>
                <a:latin typeface="Nunito"/>
                <a:ea typeface="Nunito"/>
                <a:cs typeface="Nunito"/>
                <a:sym typeface="Nunito"/>
                <a:hlinkClick r:id="rId2">
                  <a:extLst>
                    <a:ext uri="{A12FA001-AC4F-418D-AE19-62706E023703}">
                      <ahyp:hlinkClr val="tx"/>
                    </a:ext>
                  </a:extLst>
                </a:hlinkClick>
              </a:rPr>
              <a:t>Slidesgo</a:t>
            </a:r>
            <a:r>
              <a:rPr lang="en" sz="1300">
                <a:solidFill>
                  <a:schemeClr val="lt2"/>
                </a:solidFill>
                <a:latin typeface="Nunito"/>
                <a:ea typeface="Nunito"/>
                <a:cs typeface="Nunito"/>
                <a:sym typeface="Nunito"/>
              </a:rPr>
              <a:t>, including icons by </a:t>
            </a:r>
            <a:r>
              <a:rPr b="1" lang="en" sz="1300">
                <a:solidFill>
                  <a:schemeClr val="lt2"/>
                </a:solidFill>
                <a:uFill>
                  <a:noFill/>
                </a:uFill>
                <a:latin typeface="Nunito"/>
                <a:ea typeface="Nunito"/>
                <a:cs typeface="Nunito"/>
                <a:sym typeface="Nunito"/>
                <a:hlinkClick r:id="rId3">
                  <a:extLst>
                    <a:ext uri="{A12FA001-AC4F-418D-AE19-62706E023703}">
                      <ahyp:hlinkClr val="tx"/>
                    </a:ext>
                  </a:extLst>
                </a:hlinkClick>
              </a:rPr>
              <a:t>Flaticon</a:t>
            </a:r>
            <a:r>
              <a:rPr lang="en" sz="1300">
                <a:solidFill>
                  <a:schemeClr val="lt2"/>
                </a:solidFill>
                <a:latin typeface="Nunito"/>
                <a:ea typeface="Nunito"/>
                <a:cs typeface="Nunito"/>
                <a:sym typeface="Nunito"/>
              </a:rPr>
              <a:t>, and infographics &amp; images by </a:t>
            </a:r>
            <a:r>
              <a:rPr b="1" lang="en" sz="1300">
                <a:solidFill>
                  <a:schemeClr val="lt2"/>
                </a:solidFill>
                <a:uFill>
                  <a:noFill/>
                </a:uFill>
                <a:latin typeface="Nunito"/>
                <a:ea typeface="Nunito"/>
                <a:cs typeface="Nunito"/>
                <a:sym typeface="Nunito"/>
                <a:hlinkClick r:id="rId4">
                  <a:extLst>
                    <a:ext uri="{A12FA001-AC4F-418D-AE19-62706E023703}">
                      <ahyp:hlinkClr val="tx"/>
                    </a:ext>
                  </a:extLst>
                </a:hlinkClick>
              </a:rPr>
              <a:t>Freepi</a:t>
            </a:r>
            <a:r>
              <a:rPr b="1" lang="en" sz="1300">
                <a:solidFill>
                  <a:schemeClr val="lt2"/>
                </a:solidFill>
                <a:latin typeface="Nunito"/>
                <a:ea typeface="Nunito"/>
                <a:cs typeface="Nunito"/>
                <a:sym typeface="Nunito"/>
              </a:rPr>
              <a:t>k</a:t>
            </a:r>
            <a:endParaRPr b="1" sz="1300">
              <a:solidFill>
                <a:schemeClr val="lt2"/>
              </a:solidFill>
              <a:latin typeface="Nunito"/>
              <a:ea typeface="Nunito"/>
              <a:cs typeface="Nunito"/>
              <a:sym typeface="Nunito"/>
            </a:endParaRPr>
          </a:p>
          <a:p>
            <a:pPr indent="0" lvl="0" marL="0" rtl="0" algn="ctr">
              <a:lnSpc>
                <a:spcPct val="100000"/>
              </a:lnSpc>
              <a:spcBef>
                <a:spcPts val="0"/>
              </a:spcBef>
              <a:spcAft>
                <a:spcPts val="0"/>
              </a:spcAft>
              <a:buNone/>
            </a:pPr>
            <a:r>
              <a:rPr lang="en" sz="1300">
                <a:solidFill>
                  <a:schemeClr val="lt2"/>
                </a:solidFill>
                <a:latin typeface="Nunito"/>
                <a:ea typeface="Nunito"/>
                <a:cs typeface="Nunito"/>
                <a:sym typeface="Nunito"/>
              </a:rPr>
              <a:t>Please keep this slide for atribuition</a:t>
            </a:r>
            <a:endParaRPr b="1" sz="1300">
              <a:solidFill>
                <a:schemeClr val="lt2"/>
              </a:solidFill>
              <a:latin typeface="Nunito"/>
              <a:ea typeface="Nunito"/>
              <a:cs typeface="Nunito"/>
              <a:sym typeface="Nuni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1">
    <p:bg>
      <p:bgPr>
        <a:solidFill>
          <a:schemeClr val="dk2"/>
        </a:solidFill>
      </p:bgPr>
    </p:bg>
    <p:spTree>
      <p:nvGrpSpPr>
        <p:cNvPr id="151" name="Shape 151"/>
        <p:cNvGrpSpPr/>
        <p:nvPr/>
      </p:nvGrpSpPr>
      <p:grpSpPr>
        <a:xfrm>
          <a:off x="0" y="0"/>
          <a:ext cx="0" cy="0"/>
          <a:chOff x="0" y="0"/>
          <a:chExt cx="0" cy="0"/>
        </a:xfrm>
      </p:grpSpPr>
      <p:sp>
        <p:nvSpPr>
          <p:cNvPr id="152" name="Google Shape;152;p2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p:txBody>
      </p:sp>
      <p:sp>
        <p:nvSpPr>
          <p:cNvPr id="153" name="Google Shape;153;p24"/>
          <p:cNvSpPr txBox="1"/>
          <p:nvPr>
            <p:ph idx="2" type="title"/>
          </p:nvPr>
        </p:nvSpPr>
        <p:spPr>
          <a:xfrm>
            <a:off x="713225" y="1472150"/>
            <a:ext cx="3856800" cy="58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1600"/>
              <a:buFont typeface="Nunito"/>
              <a:buNone/>
              <a:defRPr b="1" sz="1600">
                <a:solidFill>
                  <a:schemeClr val="accent1"/>
                </a:solidFill>
                <a:latin typeface="Nunito"/>
                <a:ea typeface="Nunito"/>
                <a:cs typeface="Nunito"/>
                <a:sym typeface="Nunito"/>
              </a:defRPr>
            </a:lvl1pPr>
            <a:lvl2pPr lvl="1"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2pPr>
            <a:lvl3pPr lvl="2"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3pPr>
            <a:lvl4pPr lvl="3"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4pPr>
            <a:lvl5pPr lvl="4"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5pPr>
            <a:lvl6pPr lvl="5"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6pPr>
            <a:lvl7pPr lvl="6"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7pPr>
            <a:lvl8pPr lvl="7"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8pPr>
            <a:lvl9pPr lvl="8"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9pPr>
          </a:lstStyle>
          <a:p/>
        </p:txBody>
      </p:sp>
      <p:sp>
        <p:nvSpPr>
          <p:cNvPr id="154" name="Google Shape;154;p24"/>
          <p:cNvSpPr txBox="1"/>
          <p:nvPr>
            <p:ph idx="1" type="subTitle"/>
          </p:nvPr>
        </p:nvSpPr>
        <p:spPr>
          <a:xfrm>
            <a:off x="715200" y="1070600"/>
            <a:ext cx="7717500" cy="390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55" name="Google Shape;155;p24"/>
          <p:cNvSpPr txBox="1"/>
          <p:nvPr>
            <p:ph idx="3" type="subTitle"/>
          </p:nvPr>
        </p:nvSpPr>
        <p:spPr>
          <a:xfrm>
            <a:off x="715200" y="1890625"/>
            <a:ext cx="3856800" cy="2025900"/>
          </a:xfrm>
          <a:prstGeom prst="rect">
            <a:avLst/>
          </a:prstGeom>
        </p:spPr>
        <p:txBody>
          <a:bodyPr anchorCtr="0" anchor="t" bIns="91425" lIns="91425" spcFirstLastPara="1" rIns="91425" wrap="square" tIns="91425">
            <a:noAutofit/>
          </a:bodyPr>
          <a:lstStyle>
            <a:lvl1pPr lvl="0" marR="50800" rtl="0">
              <a:spcBef>
                <a:spcPts val="0"/>
              </a:spcBef>
              <a:spcAft>
                <a:spcPts val="0"/>
              </a:spcAft>
              <a:buClr>
                <a:schemeClr val="lt2"/>
              </a:buClr>
              <a:buSzPts val="1300"/>
              <a:buFont typeface="Nunito"/>
              <a:buNone/>
              <a:defRPr sz="1200">
                <a:solidFill>
                  <a:schemeClr val="lt2"/>
                </a:solidFill>
                <a:latin typeface="Nunito"/>
                <a:ea typeface="Nunito"/>
                <a:cs typeface="Nunito"/>
                <a:sym typeface="Nunito"/>
              </a:defRPr>
            </a:lvl1pPr>
            <a:lvl2pPr lvl="1" rtl="0">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56" name="Google Shape;156;p24"/>
          <p:cNvSpPr txBox="1"/>
          <p:nvPr>
            <p:ph idx="4" type="title"/>
          </p:nvPr>
        </p:nvSpPr>
        <p:spPr>
          <a:xfrm>
            <a:off x="715200" y="3590125"/>
            <a:ext cx="3856800" cy="58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1600"/>
              <a:buFont typeface="Nunito"/>
              <a:buNone/>
              <a:defRPr b="1" sz="1600">
                <a:solidFill>
                  <a:schemeClr val="accent1"/>
                </a:solidFill>
                <a:latin typeface="Nunito"/>
                <a:ea typeface="Nunito"/>
                <a:cs typeface="Nunito"/>
                <a:sym typeface="Nunito"/>
              </a:defRPr>
            </a:lvl1pPr>
            <a:lvl2pPr lvl="1"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2pPr>
            <a:lvl3pPr lvl="2"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3pPr>
            <a:lvl4pPr lvl="3"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4pPr>
            <a:lvl5pPr lvl="4"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5pPr>
            <a:lvl6pPr lvl="5"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6pPr>
            <a:lvl7pPr lvl="6"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7pPr>
            <a:lvl8pPr lvl="7"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8pPr>
            <a:lvl9pPr lvl="8"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9pPr>
          </a:lstStyle>
          <a:p/>
        </p:txBody>
      </p:sp>
      <p:sp>
        <p:nvSpPr>
          <p:cNvPr id="157" name="Google Shape;157;p24"/>
          <p:cNvSpPr txBox="1"/>
          <p:nvPr>
            <p:ph idx="5" type="subTitle"/>
          </p:nvPr>
        </p:nvSpPr>
        <p:spPr>
          <a:xfrm>
            <a:off x="4572000" y="1890625"/>
            <a:ext cx="3856800" cy="1623300"/>
          </a:xfrm>
          <a:prstGeom prst="rect">
            <a:avLst/>
          </a:prstGeom>
        </p:spPr>
        <p:txBody>
          <a:bodyPr anchorCtr="0" anchor="t" bIns="91425" lIns="91425" spcFirstLastPara="1" rIns="91425" wrap="square" tIns="91425">
            <a:noAutofit/>
          </a:bodyPr>
          <a:lstStyle>
            <a:lvl1pPr lvl="0" marR="50800" rtl="0">
              <a:spcBef>
                <a:spcPts val="0"/>
              </a:spcBef>
              <a:spcAft>
                <a:spcPts val="0"/>
              </a:spcAft>
              <a:buClr>
                <a:schemeClr val="lt2"/>
              </a:buClr>
              <a:buSzPts val="1300"/>
              <a:buFont typeface="Nunito"/>
              <a:buNone/>
              <a:defRPr sz="1200">
                <a:solidFill>
                  <a:schemeClr val="lt2"/>
                </a:solidFill>
                <a:latin typeface="Proxima Nova"/>
                <a:ea typeface="Proxima Nova"/>
                <a:cs typeface="Proxima Nova"/>
                <a:sym typeface="Proxima Nova"/>
              </a:defRPr>
            </a:lvl1pPr>
            <a:lvl2pPr lvl="1" rtl="0">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58" name="Google Shape;158;p24"/>
          <p:cNvSpPr txBox="1"/>
          <p:nvPr>
            <p:ph idx="6" type="subTitle"/>
          </p:nvPr>
        </p:nvSpPr>
        <p:spPr>
          <a:xfrm>
            <a:off x="715200" y="3988825"/>
            <a:ext cx="3856800" cy="619800"/>
          </a:xfrm>
          <a:prstGeom prst="rect">
            <a:avLst/>
          </a:prstGeom>
        </p:spPr>
        <p:txBody>
          <a:bodyPr anchorCtr="0" anchor="t" bIns="91425" lIns="91425" spcFirstLastPara="1" rIns="91425" wrap="square" tIns="91425">
            <a:noAutofit/>
          </a:bodyPr>
          <a:lstStyle>
            <a:lvl1pPr lvl="0" marR="50800" rtl="0">
              <a:spcBef>
                <a:spcPts val="0"/>
              </a:spcBef>
              <a:spcAft>
                <a:spcPts val="0"/>
              </a:spcAft>
              <a:buClr>
                <a:schemeClr val="lt2"/>
              </a:buClr>
              <a:buSzPts val="1300"/>
              <a:buFont typeface="Nunito"/>
              <a:buNone/>
              <a:defRPr sz="1200">
                <a:solidFill>
                  <a:schemeClr val="lt2"/>
                </a:solidFill>
                <a:latin typeface="Nunito"/>
                <a:ea typeface="Nunito"/>
                <a:cs typeface="Nunito"/>
                <a:sym typeface="Nunito"/>
              </a:defRPr>
            </a:lvl1pPr>
            <a:lvl2pPr lvl="1" rtl="0">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2">
    <p:bg>
      <p:bgPr>
        <a:solidFill>
          <a:schemeClr val="dk2"/>
        </a:solidFill>
      </p:bgPr>
    </p:bg>
    <p:spTree>
      <p:nvGrpSpPr>
        <p:cNvPr id="159" name="Shape 159"/>
        <p:cNvGrpSpPr/>
        <p:nvPr/>
      </p:nvGrpSpPr>
      <p:grpSpPr>
        <a:xfrm>
          <a:off x="0" y="0"/>
          <a:ext cx="0" cy="0"/>
          <a:chOff x="0" y="0"/>
          <a:chExt cx="0" cy="0"/>
        </a:xfrm>
      </p:grpSpPr>
      <p:sp>
        <p:nvSpPr>
          <p:cNvPr id="160" name="Google Shape;160;p25"/>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solidFill>
                  <a:schemeClr val="accent5"/>
                </a:solidFill>
                <a:latin typeface="EB Garamond"/>
                <a:ea typeface="EB Garamond"/>
                <a:cs typeface="EB Garamond"/>
                <a:sym typeface="EB Garamo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1" name="Google Shape;161;p25"/>
          <p:cNvSpPr txBox="1"/>
          <p:nvPr>
            <p:ph idx="2" type="title"/>
          </p:nvPr>
        </p:nvSpPr>
        <p:spPr>
          <a:xfrm>
            <a:off x="713225" y="1700750"/>
            <a:ext cx="3856800" cy="58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1600"/>
              <a:buFont typeface="Nunito"/>
              <a:buNone/>
              <a:defRPr b="1" sz="1600">
                <a:solidFill>
                  <a:schemeClr val="accent1"/>
                </a:solidFill>
                <a:latin typeface="Nunito"/>
                <a:ea typeface="Nunito"/>
                <a:cs typeface="Nunito"/>
                <a:sym typeface="Nunito"/>
              </a:defRPr>
            </a:lvl1pPr>
            <a:lvl2pPr lvl="1"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2pPr>
            <a:lvl3pPr lvl="2"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3pPr>
            <a:lvl4pPr lvl="3"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4pPr>
            <a:lvl5pPr lvl="4"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5pPr>
            <a:lvl6pPr lvl="5"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6pPr>
            <a:lvl7pPr lvl="6"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7pPr>
            <a:lvl8pPr lvl="7"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8pPr>
            <a:lvl9pPr lvl="8"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9pPr>
          </a:lstStyle>
          <a:p/>
        </p:txBody>
      </p:sp>
      <p:sp>
        <p:nvSpPr>
          <p:cNvPr id="162" name="Google Shape;162;p25"/>
          <p:cNvSpPr txBox="1"/>
          <p:nvPr>
            <p:ph idx="1" type="subTitle"/>
          </p:nvPr>
        </p:nvSpPr>
        <p:spPr>
          <a:xfrm>
            <a:off x="715200" y="2119225"/>
            <a:ext cx="3856800" cy="1391400"/>
          </a:xfrm>
          <a:prstGeom prst="rect">
            <a:avLst/>
          </a:prstGeom>
        </p:spPr>
        <p:txBody>
          <a:bodyPr anchorCtr="0" anchor="t" bIns="91425" lIns="91425" spcFirstLastPara="1" rIns="91425" wrap="square" tIns="91425">
            <a:noAutofit/>
          </a:bodyPr>
          <a:lstStyle>
            <a:lvl1pPr lvl="0" marR="50800" rtl="0">
              <a:spcBef>
                <a:spcPts val="0"/>
              </a:spcBef>
              <a:spcAft>
                <a:spcPts val="0"/>
              </a:spcAft>
              <a:buClr>
                <a:schemeClr val="lt2"/>
              </a:buClr>
              <a:buSzPts val="1300"/>
              <a:buFont typeface="Nunito"/>
              <a:buNone/>
              <a:defRPr sz="1200">
                <a:solidFill>
                  <a:schemeClr val="lt2"/>
                </a:solidFill>
                <a:latin typeface="Nanum Gothic"/>
                <a:ea typeface="Nanum Gothic"/>
                <a:cs typeface="Nanum Gothic"/>
                <a:sym typeface="Nanum Gothic"/>
              </a:defRPr>
            </a:lvl1pPr>
            <a:lvl2pPr lvl="1" rtl="0">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p:txBody>
      </p:sp>
      <p:sp>
        <p:nvSpPr>
          <p:cNvPr id="163" name="Google Shape;163;p25"/>
          <p:cNvSpPr txBox="1"/>
          <p:nvPr>
            <p:ph idx="3" type="title"/>
          </p:nvPr>
        </p:nvSpPr>
        <p:spPr>
          <a:xfrm>
            <a:off x="4572000" y="1700750"/>
            <a:ext cx="3856800" cy="58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1600"/>
              <a:buFont typeface="Nunito"/>
              <a:buNone/>
              <a:defRPr b="1" sz="1600">
                <a:solidFill>
                  <a:schemeClr val="accent1"/>
                </a:solidFill>
                <a:latin typeface="Nunito"/>
                <a:ea typeface="Nunito"/>
                <a:cs typeface="Nunito"/>
                <a:sym typeface="Nunito"/>
              </a:defRPr>
            </a:lvl1pPr>
            <a:lvl2pPr lvl="1"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2pPr>
            <a:lvl3pPr lvl="2"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3pPr>
            <a:lvl4pPr lvl="3"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4pPr>
            <a:lvl5pPr lvl="4"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5pPr>
            <a:lvl6pPr lvl="5"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6pPr>
            <a:lvl7pPr lvl="6"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7pPr>
            <a:lvl8pPr lvl="7"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8pPr>
            <a:lvl9pPr lvl="8" rtl="0">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9pPr>
          </a:lstStyle>
          <a:p/>
        </p:txBody>
      </p:sp>
      <p:sp>
        <p:nvSpPr>
          <p:cNvPr id="164" name="Google Shape;164;p25"/>
          <p:cNvSpPr txBox="1"/>
          <p:nvPr>
            <p:ph idx="4" type="subTitle"/>
          </p:nvPr>
        </p:nvSpPr>
        <p:spPr>
          <a:xfrm>
            <a:off x="4573975" y="2119225"/>
            <a:ext cx="3856800" cy="1391400"/>
          </a:xfrm>
          <a:prstGeom prst="rect">
            <a:avLst/>
          </a:prstGeom>
        </p:spPr>
        <p:txBody>
          <a:bodyPr anchorCtr="0" anchor="t" bIns="91425" lIns="91425" spcFirstLastPara="1" rIns="91425" wrap="square" tIns="91425">
            <a:noAutofit/>
          </a:bodyPr>
          <a:lstStyle>
            <a:lvl1pPr lvl="0" marR="50800" rtl="0">
              <a:spcBef>
                <a:spcPts val="0"/>
              </a:spcBef>
              <a:spcAft>
                <a:spcPts val="0"/>
              </a:spcAft>
              <a:buClr>
                <a:schemeClr val="lt2"/>
              </a:buClr>
              <a:buSzPts val="1300"/>
              <a:buFont typeface="Nunito"/>
              <a:buNone/>
              <a:defRPr sz="1200">
                <a:solidFill>
                  <a:schemeClr val="lt2"/>
                </a:solidFill>
                <a:latin typeface="Nanum Gothic"/>
                <a:ea typeface="Nanum Gothic"/>
                <a:cs typeface="Nanum Gothic"/>
                <a:sym typeface="Nanum Gothic"/>
              </a:defRPr>
            </a:lvl1pPr>
            <a:lvl2pPr lvl="1" rtl="0">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bg>
      <p:bgPr>
        <a:solidFill>
          <a:schemeClr val="dk2"/>
        </a:solidFill>
      </p:bgPr>
    </p:bg>
    <p:spTree>
      <p:nvGrpSpPr>
        <p:cNvPr id="165" name="Shape 165"/>
        <p:cNvGrpSpPr/>
        <p:nvPr/>
      </p:nvGrpSpPr>
      <p:grpSpPr>
        <a:xfrm>
          <a:off x="0" y="0"/>
          <a:ext cx="0" cy="0"/>
          <a:chOff x="0" y="0"/>
          <a:chExt cx="0" cy="0"/>
        </a:xfrm>
      </p:grpSpPr>
      <p:grpSp>
        <p:nvGrpSpPr>
          <p:cNvPr id="166" name="Google Shape;166;p26"/>
          <p:cNvGrpSpPr/>
          <p:nvPr/>
        </p:nvGrpSpPr>
        <p:grpSpPr>
          <a:xfrm>
            <a:off x="8033425" y="4277349"/>
            <a:ext cx="604655" cy="482923"/>
            <a:chOff x="5879425" y="4466724"/>
            <a:chExt cx="604655" cy="482923"/>
          </a:xfrm>
        </p:grpSpPr>
        <p:sp>
          <p:nvSpPr>
            <p:cNvPr id="167" name="Google Shape;167;p26"/>
            <p:cNvSpPr/>
            <p:nvPr/>
          </p:nvSpPr>
          <p:spPr>
            <a:xfrm>
              <a:off x="5979344" y="4466724"/>
              <a:ext cx="268963" cy="218565"/>
            </a:xfrm>
            <a:custGeom>
              <a:rect b="b" l="l" r="r" t="t"/>
              <a:pathLst>
                <a:path extrusionOk="0" h="56807" w="69906">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p:nvPr/>
          </p:nvSpPr>
          <p:spPr>
            <a:xfrm>
              <a:off x="6144937" y="4786821"/>
              <a:ext cx="172911" cy="16282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p:nvPr/>
          </p:nvSpPr>
          <p:spPr>
            <a:xfrm>
              <a:off x="5879425" y="4748782"/>
              <a:ext cx="172883" cy="164472"/>
            </a:xfrm>
            <a:custGeom>
              <a:rect b="b" l="l" r="r" t="t"/>
              <a:pathLst>
                <a:path extrusionOk="0" h="60972" w="6409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6"/>
            <p:cNvSpPr/>
            <p:nvPr/>
          </p:nvSpPr>
          <p:spPr>
            <a:xfrm>
              <a:off x="6362739" y="4584260"/>
              <a:ext cx="121341" cy="16450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26"/>
          <p:cNvSpPr/>
          <p:nvPr/>
        </p:nvSpPr>
        <p:spPr>
          <a:xfrm rot="379797">
            <a:off x="-572657" y="4220160"/>
            <a:ext cx="1882741" cy="1074142"/>
          </a:xfrm>
          <a:custGeom>
            <a:rect b="b" l="l" r="r" t="t"/>
            <a:pathLst>
              <a:path extrusionOk="0" h="36406" w="50753">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p:nvPr/>
        </p:nvSpPr>
        <p:spPr>
          <a:xfrm>
            <a:off x="6045150" y="-1454659"/>
            <a:ext cx="3468460" cy="2345730"/>
          </a:xfrm>
          <a:custGeom>
            <a:rect b="b" l="l" r="r" t="t"/>
            <a:pathLst>
              <a:path extrusionOk="0" h="36406" w="50753">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4">
    <p:bg>
      <p:bgPr>
        <a:solidFill>
          <a:schemeClr val="dk2"/>
        </a:solidFill>
      </p:bgPr>
    </p:bg>
    <p:spTree>
      <p:nvGrpSpPr>
        <p:cNvPr id="173" name="Shape 173"/>
        <p:cNvGrpSpPr/>
        <p:nvPr/>
      </p:nvGrpSpPr>
      <p:grpSpPr>
        <a:xfrm>
          <a:off x="0" y="0"/>
          <a:ext cx="0" cy="0"/>
          <a:chOff x="0" y="0"/>
          <a:chExt cx="0" cy="0"/>
        </a:xfrm>
      </p:grpSpPr>
      <p:sp>
        <p:nvSpPr>
          <p:cNvPr id="174" name="Google Shape;174;p27"/>
          <p:cNvSpPr/>
          <p:nvPr/>
        </p:nvSpPr>
        <p:spPr>
          <a:xfrm>
            <a:off x="60000" y="3888422"/>
            <a:ext cx="1851876" cy="1743867"/>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p:nvPr/>
        </p:nvSpPr>
        <p:spPr>
          <a:xfrm>
            <a:off x="4687850" y="-154650"/>
            <a:ext cx="1474292" cy="1388305"/>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p:nvPr/>
        </p:nvSpPr>
        <p:spPr>
          <a:xfrm>
            <a:off x="8215750" y="4324975"/>
            <a:ext cx="550852" cy="518724"/>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18" name="Shape 18"/>
        <p:cNvGrpSpPr/>
        <p:nvPr/>
      </p:nvGrpSpPr>
      <p:grpSpPr>
        <a:xfrm>
          <a:off x="0" y="0"/>
          <a:ext cx="0" cy="0"/>
          <a:chOff x="0" y="0"/>
          <a:chExt cx="0" cy="0"/>
        </a:xfrm>
      </p:grpSpPr>
      <p:sp>
        <p:nvSpPr>
          <p:cNvPr id="19" name="Google Shape;19;p4"/>
          <p:cNvSpPr txBox="1"/>
          <p:nvPr>
            <p:ph type="title"/>
          </p:nvPr>
        </p:nvSpPr>
        <p:spPr>
          <a:xfrm>
            <a:off x="713225" y="539500"/>
            <a:ext cx="7717500" cy="5649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solidFill>
                  <a:schemeClr val="accent5"/>
                </a:solidFill>
                <a:latin typeface="EB Garamond"/>
                <a:ea typeface="EB Garamond"/>
                <a:cs typeface="EB Garamond"/>
                <a:sym typeface="EB Garamo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713225" y="1237560"/>
            <a:ext cx="7717500" cy="3371100"/>
          </a:xfrm>
          <a:prstGeom prst="rect">
            <a:avLst/>
          </a:prstGeom>
        </p:spPr>
        <p:txBody>
          <a:bodyPr anchorCtr="0" anchor="t" bIns="91425" lIns="91425" spcFirstLastPara="1" rIns="91425" wrap="square" tIns="91425">
            <a:noAutofit/>
          </a:bodyPr>
          <a:lstStyle>
            <a:lvl1pPr indent="-317500" lvl="0" marL="457200">
              <a:lnSpc>
                <a:spcPct val="90000"/>
              </a:lnSpc>
              <a:spcBef>
                <a:spcPts val="0"/>
              </a:spcBef>
              <a:spcAft>
                <a:spcPts val="0"/>
              </a:spcAft>
              <a:buClr>
                <a:srgbClr val="461A34"/>
              </a:buClr>
              <a:buSzPts val="1400"/>
              <a:buFont typeface="Nunito Sans"/>
              <a:buAutoNum type="arabicPeriod"/>
              <a:defRPr sz="1300">
                <a:solidFill>
                  <a:schemeClr val="lt2"/>
                </a:solidFill>
                <a:latin typeface="Nunito"/>
                <a:ea typeface="Nunito"/>
                <a:cs typeface="Nunito"/>
                <a:sym typeface="Nunito"/>
              </a:defRPr>
            </a:lvl1pPr>
            <a:lvl2pPr indent="-317500" lvl="1" marL="914400">
              <a:spcBef>
                <a:spcPts val="0"/>
              </a:spcBef>
              <a:spcAft>
                <a:spcPts val="0"/>
              </a:spcAft>
              <a:buClr>
                <a:srgbClr val="461A34"/>
              </a:buClr>
              <a:buSzPts val="1400"/>
              <a:buFont typeface="Nunito Sans"/>
              <a:buAutoNum type="alphaLcPeriod"/>
              <a:defRPr>
                <a:solidFill>
                  <a:schemeClr val="lt2"/>
                </a:solidFill>
              </a:defRPr>
            </a:lvl2pPr>
            <a:lvl3pPr indent="-317500" lvl="2" marL="1371600">
              <a:spcBef>
                <a:spcPts val="1600"/>
              </a:spcBef>
              <a:spcAft>
                <a:spcPts val="0"/>
              </a:spcAft>
              <a:buClr>
                <a:srgbClr val="461A34"/>
              </a:buClr>
              <a:buSzPts val="1400"/>
              <a:buFont typeface="Nunito Sans"/>
              <a:buAutoNum type="romanLcPeriod"/>
              <a:defRPr>
                <a:solidFill>
                  <a:schemeClr val="lt2"/>
                </a:solidFill>
              </a:defRPr>
            </a:lvl3pPr>
            <a:lvl4pPr indent="-317500" lvl="3" marL="1828800">
              <a:spcBef>
                <a:spcPts val="1600"/>
              </a:spcBef>
              <a:spcAft>
                <a:spcPts val="0"/>
              </a:spcAft>
              <a:buClr>
                <a:srgbClr val="461A34"/>
              </a:buClr>
              <a:buSzPts val="1400"/>
              <a:buFont typeface="Nunito Sans"/>
              <a:buAutoNum type="arabicPeriod"/>
              <a:defRPr>
                <a:solidFill>
                  <a:schemeClr val="lt2"/>
                </a:solidFill>
              </a:defRPr>
            </a:lvl4pPr>
            <a:lvl5pPr indent="-317500" lvl="4" marL="2286000">
              <a:spcBef>
                <a:spcPts val="1600"/>
              </a:spcBef>
              <a:spcAft>
                <a:spcPts val="0"/>
              </a:spcAft>
              <a:buClr>
                <a:srgbClr val="461A34"/>
              </a:buClr>
              <a:buSzPts val="1400"/>
              <a:buFont typeface="Nunito Sans"/>
              <a:buAutoNum type="alphaLcPeriod"/>
              <a:defRPr>
                <a:solidFill>
                  <a:schemeClr val="lt2"/>
                </a:solidFill>
              </a:defRPr>
            </a:lvl5pPr>
            <a:lvl6pPr indent="-317500" lvl="5" marL="2743200">
              <a:spcBef>
                <a:spcPts val="1600"/>
              </a:spcBef>
              <a:spcAft>
                <a:spcPts val="0"/>
              </a:spcAft>
              <a:buClr>
                <a:srgbClr val="461A34"/>
              </a:buClr>
              <a:buSzPts val="1400"/>
              <a:buFont typeface="Nunito Sans"/>
              <a:buAutoNum type="romanLcPeriod"/>
              <a:defRPr>
                <a:solidFill>
                  <a:schemeClr val="lt2"/>
                </a:solidFill>
              </a:defRPr>
            </a:lvl6pPr>
            <a:lvl7pPr indent="-317500" lvl="6" marL="3200400">
              <a:spcBef>
                <a:spcPts val="1600"/>
              </a:spcBef>
              <a:spcAft>
                <a:spcPts val="0"/>
              </a:spcAft>
              <a:buClr>
                <a:srgbClr val="461A34"/>
              </a:buClr>
              <a:buSzPts val="1400"/>
              <a:buFont typeface="Nunito Sans"/>
              <a:buAutoNum type="arabicPeriod"/>
              <a:defRPr>
                <a:solidFill>
                  <a:schemeClr val="lt2"/>
                </a:solidFill>
              </a:defRPr>
            </a:lvl7pPr>
            <a:lvl8pPr indent="-317500" lvl="7" marL="3657600">
              <a:spcBef>
                <a:spcPts val="1600"/>
              </a:spcBef>
              <a:spcAft>
                <a:spcPts val="0"/>
              </a:spcAft>
              <a:buClr>
                <a:srgbClr val="461A34"/>
              </a:buClr>
              <a:buSzPts val="1400"/>
              <a:buFont typeface="Nunito Sans"/>
              <a:buAutoNum type="alphaLcPeriod"/>
              <a:defRPr>
                <a:solidFill>
                  <a:schemeClr val="lt2"/>
                </a:solidFill>
              </a:defRPr>
            </a:lvl8pPr>
            <a:lvl9pPr indent="-317500" lvl="8" marL="4114800">
              <a:spcBef>
                <a:spcPts val="1600"/>
              </a:spcBef>
              <a:spcAft>
                <a:spcPts val="1600"/>
              </a:spcAft>
              <a:buClr>
                <a:srgbClr val="461A34"/>
              </a:buClr>
              <a:buSzPts val="1400"/>
              <a:buFont typeface="Nunito Sans"/>
              <a:buAutoNum type="romanLcPeriod"/>
              <a:defRPr>
                <a:solidFill>
                  <a:schemeClr val="lt2"/>
                </a:solidFill>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22" name="Shape 22"/>
        <p:cNvGrpSpPr/>
        <p:nvPr/>
      </p:nvGrpSpPr>
      <p:grpSpPr>
        <a:xfrm>
          <a:off x="0" y="0"/>
          <a:ext cx="0" cy="0"/>
          <a:chOff x="0" y="0"/>
          <a:chExt cx="0" cy="0"/>
        </a:xfrm>
      </p:grpSpPr>
      <p:sp>
        <p:nvSpPr>
          <p:cNvPr id="23" name="Google Shape;23;p5"/>
          <p:cNvSpPr txBox="1"/>
          <p:nvPr>
            <p:ph type="title"/>
          </p:nvPr>
        </p:nvSpPr>
        <p:spPr>
          <a:xfrm>
            <a:off x="713225" y="539500"/>
            <a:ext cx="7717500" cy="559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solidFill>
                  <a:schemeClr val="accent5"/>
                </a:solidFill>
                <a:latin typeface="EB Garamond"/>
                <a:ea typeface="EB Garamond"/>
                <a:cs typeface="EB Garamond"/>
                <a:sym typeface="EB Garamo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1110575" y="2945225"/>
            <a:ext cx="3249900" cy="9231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lt2"/>
              </a:buClr>
              <a:buSzPts val="1400"/>
              <a:buChar char="●"/>
              <a:defRPr sz="1300">
                <a:solidFill>
                  <a:schemeClr val="lt2"/>
                </a:solidFill>
                <a:latin typeface="Nunito"/>
                <a:ea typeface="Nunito"/>
                <a:cs typeface="Nunito"/>
                <a:sym typeface="Nunito"/>
              </a:defRPr>
            </a:lvl1pPr>
            <a:lvl2pPr indent="-304800" lvl="1" marL="914400">
              <a:spcBef>
                <a:spcPts val="0"/>
              </a:spcBef>
              <a:spcAft>
                <a:spcPts val="0"/>
              </a:spcAft>
              <a:buClr>
                <a:schemeClr val="lt2"/>
              </a:buClr>
              <a:buSzPts val="1200"/>
              <a:buChar char="○"/>
              <a:defRPr sz="1200">
                <a:solidFill>
                  <a:schemeClr val="lt2"/>
                </a:solidFill>
              </a:defRPr>
            </a:lvl2pPr>
            <a:lvl3pPr indent="-304800" lvl="2" marL="1371600">
              <a:spcBef>
                <a:spcPts val="1600"/>
              </a:spcBef>
              <a:spcAft>
                <a:spcPts val="0"/>
              </a:spcAft>
              <a:buClr>
                <a:schemeClr val="lt2"/>
              </a:buClr>
              <a:buSzPts val="1200"/>
              <a:buChar char="■"/>
              <a:defRPr sz="1200">
                <a:solidFill>
                  <a:schemeClr val="lt2"/>
                </a:solidFill>
              </a:defRPr>
            </a:lvl3pPr>
            <a:lvl4pPr indent="-304800" lvl="3" marL="1828800">
              <a:spcBef>
                <a:spcPts val="1600"/>
              </a:spcBef>
              <a:spcAft>
                <a:spcPts val="0"/>
              </a:spcAft>
              <a:buClr>
                <a:schemeClr val="lt2"/>
              </a:buClr>
              <a:buSzPts val="1200"/>
              <a:buChar char="●"/>
              <a:defRPr sz="1200">
                <a:solidFill>
                  <a:schemeClr val="lt2"/>
                </a:solidFill>
              </a:defRPr>
            </a:lvl4pPr>
            <a:lvl5pPr indent="-304800" lvl="4" marL="2286000">
              <a:spcBef>
                <a:spcPts val="1600"/>
              </a:spcBef>
              <a:spcAft>
                <a:spcPts val="0"/>
              </a:spcAft>
              <a:buClr>
                <a:schemeClr val="lt2"/>
              </a:buClr>
              <a:buSzPts val="1200"/>
              <a:buChar char="○"/>
              <a:defRPr sz="1200">
                <a:solidFill>
                  <a:schemeClr val="lt2"/>
                </a:solidFill>
              </a:defRPr>
            </a:lvl5pPr>
            <a:lvl6pPr indent="-304800" lvl="5" marL="2743200">
              <a:spcBef>
                <a:spcPts val="1600"/>
              </a:spcBef>
              <a:spcAft>
                <a:spcPts val="0"/>
              </a:spcAft>
              <a:buClr>
                <a:schemeClr val="lt2"/>
              </a:buClr>
              <a:buSzPts val="1200"/>
              <a:buChar char="■"/>
              <a:defRPr sz="1200">
                <a:solidFill>
                  <a:schemeClr val="lt2"/>
                </a:solidFill>
              </a:defRPr>
            </a:lvl6pPr>
            <a:lvl7pPr indent="-304800" lvl="6" marL="3200400">
              <a:spcBef>
                <a:spcPts val="1600"/>
              </a:spcBef>
              <a:spcAft>
                <a:spcPts val="0"/>
              </a:spcAft>
              <a:buClr>
                <a:schemeClr val="lt2"/>
              </a:buClr>
              <a:buSzPts val="1200"/>
              <a:buChar char="●"/>
              <a:defRPr sz="1200">
                <a:solidFill>
                  <a:schemeClr val="lt2"/>
                </a:solidFill>
              </a:defRPr>
            </a:lvl7pPr>
            <a:lvl8pPr indent="-304800" lvl="7" marL="3657600">
              <a:spcBef>
                <a:spcPts val="1600"/>
              </a:spcBef>
              <a:spcAft>
                <a:spcPts val="0"/>
              </a:spcAft>
              <a:buClr>
                <a:schemeClr val="lt2"/>
              </a:buClr>
              <a:buSzPts val="1200"/>
              <a:buChar char="○"/>
              <a:defRPr sz="1200">
                <a:solidFill>
                  <a:schemeClr val="lt2"/>
                </a:solidFill>
              </a:defRPr>
            </a:lvl8pPr>
            <a:lvl9pPr indent="-304800" lvl="8" marL="4114800">
              <a:spcBef>
                <a:spcPts val="1600"/>
              </a:spcBef>
              <a:spcAft>
                <a:spcPts val="1600"/>
              </a:spcAft>
              <a:buClr>
                <a:schemeClr val="lt2"/>
              </a:buClr>
              <a:buSzPts val="1200"/>
              <a:buChar char="■"/>
              <a:defRPr sz="1200">
                <a:solidFill>
                  <a:schemeClr val="lt2"/>
                </a:solidFill>
              </a:defRPr>
            </a:lvl9pPr>
          </a:lstStyle>
          <a:p/>
        </p:txBody>
      </p:sp>
      <p:sp>
        <p:nvSpPr>
          <p:cNvPr id="25" name="Google Shape;25;p5"/>
          <p:cNvSpPr txBox="1"/>
          <p:nvPr>
            <p:ph idx="2" type="body"/>
          </p:nvPr>
        </p:nvSpPr>
        <p:spPr>
          <a:xfrm>
            <a:off x="4783528" y="2945225"/>
            <a:ext cx="3249900" cy="9231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lt2"/>
              </a:buClr>
              <a:buSzPts val="1400"/>
              <a:buChar char="●"/>
              <a:defRPr sz="1300">
                <a:solidFill>
                  <a:schemeClr val="lt2"/>
                </a:solidFill>
                <a:latin typeface="Nunito"/>
                <a:ea typeface="Nunito"/>
                <a:cs typeface="Nunito"/>
                <a:sym typeface="Nunito"/>
              </a:defRPr>
            </a:lvl1pPr>
            <a:lvl2pPr indent="-304800" lvl="1" marL="914400">
              <a:spcBef>
                <a:spcPts val="0"/>
              </a:spcBef>
              <a:spcAft>
                <a:spcPts val="0"/>
              </a:spcAft>
              <a:buClr>
                <a:schemeClr val="lt2"/>
              </a:buClr>
              <a:buSzPts val="1200"/>
              <a:buChar char="○"/>
              <a:defRPr sz="1200">
                <a:solidFill>
                  <a:schemeClr val="lt2"/>
                </a:solidFill>
              </a:defRPr>
            </a:lvl2pPr>
            <a:lvl3pPr indent="-304800" lvl="2" marL="1371600">
              <a:spcBef>
                <a:spcPts val="1600"/>
              </a:spcBef>
              <a:spcAft>
                <a:spcPts val="0"/>
              </a:spcAft>
              <a:buClr>
                <a:schemeClr val="lt2"/>
              </a:buClr>
              <a:buSzPts val="1200"/>
              <a:buChar char="■"/>
              <a:defRPr sz="1200">
                <a:solidFill>
                  <a:schemeClr val="lt2"/>
                </a:solidFill>
              </a:defRPr>
            </a:lvl3pPr>
            <a:lvl4pPr indent="-304800" lvl="3" marL="1828800">
              <a:spcBef>
                <a:spcPts val="1600"/>
              </a:spcBef>
              <a:spcAft>
                <a:spcPts val="0"/>
              </a:spcAft>
              <a:buClr>
                <a:schemeClr val="lt2"/>
              </a:buClr>
              <a:buSzPts val="1200"/>
              <a:buChar char="●"/>
              <a:defRPr sz="1200">
                <a:solidFill>
                  <a:schemeClr val="lt2"/>
                </a:solidFill>
              </a:defRPr>
            </a:lvl4pPr>
            <a:lvl5pPr indent="-304800" lvl="4" marL="2286000">
              <a:spcBef>
                <a:spcPts val="1600"/>
              </a:spcBef>
              <a:spcAft>
                <a:spcPts val="0"/>
              </a:spcAft>
              <a:buClr>
                <a:schemeClr val="lt2"/>
              </a:buClr>
              <a:buSzPts val="1200"/>
              <a:buChar char="○"/>
              <a:defRPr sz="1200">
                <a:solidFill>
                  <a:schemeClr val="lt2"/>
                </a:solidFill>
              </a:defRPr>
            </a:lvl5pPr>
            <a:lvl6pPr indent="-304800" lvl="5" marL="2743200">
              <a:spcBef>
                <a:spcPts val="1600"/>
              </a:spcBef>
              <a:spcAft>
                <a:spcPts val="0"/>
              </a:spcAft>
              <a:buClr>
                <a:schemeClr val="lt2"/>
              </a:buClr>
              <a:buSzPts val="1200"/>
              <a:buChar char="■"/>
              <a:defRPr sz="1200">
                <a:solidFill>
                  <a:schemeClr val="lt2"/>
                </a:solidFill>
              </a:defRPr>
            </a:lvl6pPr>
            <a:lvl7pPr indent="-304800" lvl="6" marL="3200400">
              <a:spcBef>
                <a:spcPts val="1600"/>
              </a:spcBef>
              <a:spcAft>
                <a:spcPts val="0"/>
              </a:spcAft>
              <a:buClr>
                <a:schemeClr val="lt2"/>
              </a:buClr>
              <a:buSzPts val="1200"/>
              <a:buChar char="●"/>
              <a:defRPr sz="1200">
                <a:solidFill>
                  <a:schemeClr val="lt2"/>
                </a:solidFill>
              </a:defRPr>
            </a:lvl7pPr>
            <a:lvl8pPr indent="-304800" lvl="7" marL="3657600">
              <a:spcBef>
                <a:spcPts val="1600"/>
              </a:spcBef>
              <a:spcAft>
                <a:spcPts val="0"/>
              </a:spcAft>
              <a:buClr>
                <a:schemeClr val="lt2"/>
              </a:buClr>
              <a:buSzPts val="1200"/>
              <a:buChar char="○"/>
              <a:defRPr sz="1200">
                <a:solidFill>
                  <a:schemeClr val="lt2"/>
                </a:solidFill>
              </a:defRPr>
            </a:lvl8pPr>
            <a:lvl9pPr indent="-304800" lvl="8" marL="4114800">
              <a:spcBef>
                <a:spcPts val="1600"/>
              </a:spcBef>
              <a:spcAft>
                <a:spcPts val="1600"/>
              </a:spcAft>
              <a:buClr>
                <a:schemeClr val="lt2"/>
              </a:buClr>
              <a:buSzPts val="1200"/>
              <a:buChar char="■"/>
              <a:defRPr sz="1200">
                <a:solidFill>
                  <a:schemeClr val="lt2"/>
                </a:solidFill>
              </a:defRPr>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 name="Google Shape;27;p5"/>
          <p:cNvSpPr txBox="1"/>
          <p:nvPr>
            <p:ph idx="3" type="subTitle"/>
          </p:nvPr>
        </p:nvSpPr>
        <p:spPr>
          <a:xfrm>
            <a:off x="981688" y="2287813"/>
            <a:ext cx="3249900" cy="33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1800"/>
              <a:buFont typeface="Nunito"/>
              <a:buNone/>
              <a:defRPr b="1">
                <a:solidFill>
                  <a:schemeClr val="accent3"/>
                </a:solidFill>
                <a:latin typeface="Nunito"/>
                <a:ea typeface="Nunito"/>
                <a:cs typeface="Nunito"/>
                <a:sym typeface="Nunito"/>
              </a:defRPr>
            </a:lvl1pPr>
            <a:lvl2pPr lvl="1">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2pPr>
            <a:lvl3pPr lvl="2">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3pPr>
            <a:lvl4pPr lvl="3">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4pPr>
            <a:lvl5pPr lvl="4">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5pPr>
            <a:lvl6pPr lvl="5">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6pPr>
            <a:lvl7pPr lvl="6">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7pPr>
            <a:lvl8pPr lvl="7">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8pPr>
            <a:lvl9pPr lvl="8">
              <a:spcBef>
                <a:spcPts val="1600"/>
              </a:spcBef>
              <a:spcAft>
                <a:spcPts val="1600"/>
              </a:spcAft>
              <a:buClr>
                <a:schemeClr val="accent1"/>
              </a:buClr>
              <a:buSzPts val="1800"/>
              <a:buFont typeface="Nunito"/>
              <a:buNone/>
              <a:defRPr sz="1800">
                <a:solidFill>
                  <a:schemeClr val="accent1"/>
                </a:solidFill>
                <a:latin typeface="Nunito"/>
                <a:ea typeface="Nunito"/>
                <a:cs typeface="Nunito"/>
                <a:sym typeface="Nunito"/>
              </a:defRPr>
            </a:lvl9pPr>
          </a:lstStyle>
          <a:p/>
        </p:txBody>
      </p:sp>
      <p:sp>
        <p:nvSpPr>
          <p:cNvPr id="28" name="Google Shape;28;p5"/>
          <p:cNvSpPr txBox="1"/>
          <p:nvPr>
            <p:ph idx="4" type="subTitle"/>
          </p:nvPr>
        </p:nvSpPr>
        <p:spPr>
          <a:xfrm>
            <a:off x="4783525" y="2287825"/>
            <a:ext cx="3249900" cy="33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800"/>
              <a:buFont typeface="Nunito"/>
              <a:buNone/>
              <a:defRPr b="1">
                <a:solidFill>
                  <a:schemeClr val="accent3"/>
                </a:solidFill>
                <a:latin typeface="Nunito"/>
                <a:ea typeface="Nunito"/>
                <a:cs typeface="Nunito"/>
                <a:sym typeface="Nunito"/>
              </a:defRPr>
            </a:lvl1pPr>
            <a:lvl2pPr lvl="1" rtl="0">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2pPr>
            <a:lvl3pPr lvl="2" rtl="0">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3pPr>
            <a:lvl4pPr lvl="3" rtl="0">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4pPr>
            <a:lvl5pPr lvl="4" rtl="0">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5pPr>
            <a:lvl6pPr lvl="5" rtl="0">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6pPr>
            <a:lvl7pPr lvl="6" rtl="0">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7pPr>
            <a:lvl8pPr lvl="7" rtl="0">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8pPr>
            <a:lvl9pPr lvl="8" rtl="0">
              <a:spcBef>
                <a:spcPts val="1600"/>
              </a:spcBef>
              <a:spcAft>
                <a:spcPts val="1600"/>
              </a:spcAft>
              <a:buClr>
                <a:schemeClr val="accent1"/>
              </a:buClr>
              <a:buSzPts val="1800"/>
              <a:buFont typeface="Nunito"/>
              <a:buNone/>
              <a:defRPr sz="1800">
                <a:solidFill>
                  <a:schemeClr val="accent1"/>
                </a:solidFill>
                <a:latin typeface="Nunito"/>
                <a:ea typeface="Nunito"/>
                <a:cs typeface="Nunito"/>
                <a:sym typeface="Nuni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29" name="Shape 29"/>
        <p:cNvGrpSpPr/>
        <p:nvPr/>
      </p:nvGrpSpPr>
      <p:grpSpPr>
        <a:xfrm>
          <a:off x="0" y="0"/>
          <a:ext cx="0" cy="0"/>
          <a:chOff x="0" y="0"/>
          <a:chExt cx="0" cy="0"/>
        </a:xfrm>
      </p:grpSpPr>
      <p:sp>
        <p:nvSpPr>
          <p:cNvPr id="30" name="Google Shape;30;p6"/>
          <p:cNvSpPr txBox="1"/>
          <p:nvPr>
            <p:ph type="title"/>
          </p:nvPr>
        </p:nvSpPr>
        <p:spPr>
          <a:xfrm>
            <a:off x="713225" y="539500"/>
            <a:ext cx="7717500" cy="4854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solidFill>
                  <a:schemeClr val="accent5"/>
                </a:solidFill>
                <a:latin typeface="EB Garamond"/>
                <a:ea typeface="EB Garamond"/>
                <a:cs typeface="EB Garamond"/>
                <a:sym typeface="EB Garamo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2"/>
        </a:solidFill>
      </p:bgPr>
    </p:bg>
    <p:spTree>
      <p:nvGrpSpPr>
        <p:cNvPr id="32" name="Shape 32"/>
        <p:cNvGrpSpPr/>
        <p:nvPr/>
      </p:nvGrpSpPr>
      <p:grpSpPr>
        <a:xfrm>
          <a:off x="0" y="0"/>
          <a:ext cx="0" cy="0"/>
          <a:chOff x="0" y="0"/>
          <a:chExt cx="0" cy="0"/>
        </a:xfrm>
      </p:grpSpPr>
      <p:sp>
        <p:nvSpPr>
          <p:cNvPr id="33" name="Google Shape;33;p7"/>
          <p:cNvSpPr txBox="1"/>
          <p:nvPr>
            <p:ph type="title"/>
          </p:nvPr>
        </p:nvSpPr>
        <p:spPr>
          <a:xfrm>
            <a:off x="4572000" y="1776300"/>
            <a:ext cx="3858900" cy="766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p:txBody>
      </p:sp>
      <p:sp>
        <p:nvSpPr>
          <p:cNvPr id="34" name="Google Shape;34;p7"/>
          <p:cNvSpPr txBox="1"/>
          <p:nvPr>
            <p:ph idx="1" type="body"/>
          </p:nvPr>
        </p:nvSpPr>
        <p:spPr>
          <a:xfrm>
            <a:off x="4572000" y="2509774"/>
            <a:ext cx="3858900" cy="9510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lt2"/>
              </a:buClr>
              <a:buSzPts val="1300"/>
              <a:buFont typeface="Nunito"/>
              <a:buChar char="●"/>
              <a:defRPr sz="1300">
                <a:solidFill>
                  <a:schemeClr val="lt2"/>
                </a:solidFill>
                <a:latin typeface="Nunito"/>
                <a:ea typeface="Nunito"/>
                <a:cs typeface="Nunito"/>
                <a:sym typeface="Nunito"/>
              </a:defRPr>
            </a:lvl1pPr>
            <a:lvl2pPr indent="-311150" lvl="1" marL="914400">
              <a:spcBef>
                <a:spcPts val="0"/>
              </a:spcBef>
              <a:spcAft>
                <a:spcPts val="0"/>
              </a:spcAft>
              <a:buClr>
                <a:schemeClr val="lt2"/>
              </a:buClr>
              <a:buSzPts val="1300"/>
              <a:buFont typeface="Nunito"/>
              <a:buChar char="○"/>
              <a:defRPr sz="1300">
                <a:solidFill>
                  <a:schemeClr val="lt2"/>
                </a:solidFill>
                <a:latin typeface="Nunito"/>
                <a:ea typeface="Nunito"/>
                <a:cs typeface="Nunito"/>
                <a:sym typeface="Nunito"/>
              </a:defRPr>
            </a:lvl2pPr>
            <a:lvl3pPr indent="-311150" lvl="2" marL="1371600">
              <a:spcBef>
                <a:spcPts val="1600"/>
              </a:spcBef>
              <a:spcAft>
                <a:spcPts val="0"/>
              </a:spcAft>
              <a:buClr>
                <a:schemeClr val="lt2"/>
              </a:buClr>
              <a:buSzPts val="1300"/>
              <a:buFont typeface="Nunito"/>
              <a:buChar char="■"/>
              <a:defRPr sz="1300">
                <a:solidFill>
                  <a:schemeClr val="lt2"/>
                </a:solidFill>
                <a:latin typeface="Nunito"/>
                <a:ea typeface="Nunito"/>
                <a:cs typeface="Nunito"/>
                <a:sym typeface="Nunito"/>
              </a:defRPr>
            </a:lvl3pPr>
            <a:lvl4pPr indent="-311150" lvl="3" marL="1828800">
              <a:spcBef>
                <a:spcPts val="1600"/>
              </a:spcBef>
              <a:spcAft>
                <a:spcPts val="0"/>
              </a:spcAft>
              <a:buClr>
                <a:schemeClr val="lt2"/>
              </a:buClr>
              <a:buSzPts val="1300"/>
              <a:buFont typeface="Nunito"/>
              <a:buChar char="●"/>
              <a:defRPr sz="1300">
                <a:solidFill>
                  <a:schemeClr val="lt2"/>
                </a:solidFill>
                <a:latin typeface="Nunito"/>
                <a:ea typeface="Nunito"/>
                <a:cs typeface="Nunito"/>
                <a:sym typeface="Nunito"/>
              </a:defRPr>
            </a:lvl4pPr>
            <a:lvl5pPr indent="-311150" lvl="4" marL="2286000">
              <a:spcBef>
                <a:spcPts val="1600"/>
              </a:spcBef>
              <a:spcAft>
                <a:spcPts val="0"/>
              </a:spcAft>
              <a:buClr>
                <a:schemeClr val="lt2"/>
              </a:buClr>
              <a:buSzPts val="1300"/>
              <a:buFont typeface="Nunito"/>
              <a:buChar char="○"/>
              <a:defRPr sz="1300">
                <a:solidFill>
                  <a:schemeClr val="lt2"/>
                </a:solidFill>
                <a:latin typeface="Nunito"/>
                <a:ea typeface="Nunito"/>
                <a:cs typeface="Nunito"/>
                <a:sym typeface="Nunito"/>
              </a:defRPr>
            </a:lvl5pPr>
            <a:lvl6pPr indent="-311150" lvl="5" marL="2743200">
              <a:spcBef>
                <a:spcPts val="1600"/>
              </a:spcBef>
              <a:spcAft>
                <a:spcPts val="0"/>
              </a:spcAft>
              <a:buClr>
                <a:schemeClr val="lt2"/>
              </a:buClr>
              <a:buSzPts val="1300"/>
              <a:buFont typeface="Nunito"/>
              <a:buChar char="■"/>
              <a:defRPr sz="1300">
                <a:solidFill>
                  <a:schemeClr val="lt2"/>
                </a:solidFill>
                <a:latin typeface="Nunito"/>
                <a:ea typeface="Nunito"/>
                <a:cs typeface="Nunito"/>
                <a:sym typeface="Nunito"/>
              </a:defRPr>
            </a:lvl6pPr>
            <a:lvl7pPr indent="-311150" lvl="6" marL="3200400">
              <a:spcBef>
                <a:spcPts val="1600"/>
              </a:spcBef>
              <a:spcAft>
                <a:spcPts val="0"/>
              </a:spcAft>
              <a:buClr>
                <a:schemeClr val="lt2"/>
              </a:buClr>
              <a:buSzPts val="1300"/>
              <a:buFont typeface="Nunito"/>
              <a:buChar char="●"/>
              <a:defRPr sz="1300">
                <a:solidFill>
                  <a:schemeClr val="lt2"/>
                </a:solidFill>
                <a:latin typeface="Nunito"/>
                <a:ea typeface="Nunito"/>
                <a:cs typeface="Nunito"/>
                <a:sym typeface="Nunito"/>
              </a:defRPr>
            </a:lvl7pPr>
            <a:lvl8pPr indent="-311150" lvl="7" marL="3657600">
              <a:spcBef>
                <a:spcPts val="1600"/>
              </a:spcBef>
              <a:spcAft>
                <a:spcPts val="0"/>
              </a:spcAft>
              <a:buClr>
                <a:schemeClr val="lt2"/>
              </a:buClr>
              <a:buSzPts val="1300"/>
              <a:buFont typeface="Nunito"/>
              <a:buChar char="○"/>
              <a:defRPr sz="1300">
                <a:solidFill>
                  <a:schemeClr val="lt2"/>
                </a:solidFill>
                <a:latin typeface="Nunito"/>
                <a:ea typeface="Nunito"/>
                <a:cs typeface="Nunito"/>
                <a:sym typeface="Nunito"/>
              </a:defRPr>
            </a:lvl8pPr>
            <a:lvl9pPr indent="-311150" lvl="8" marL="4114800">
              <a:spcBef>
                <a:spcPts val="1600"/>
              </a:spcBef>
              <a:spcAft>
                <a:spcPts val="1600"/>
              </a:spcAft>
              <a:buClr>
                <a:schemeClr val="lt2"/>
              </a:buClr>
              <a:buSzPts val="1300"/>
              <a:buFont typeface="Nunito"/>
              <a:buChar char="■"/>
              <a:defRPr sz="1300">
                <a:solidFill>
                  <a:schemeClr val="lt2"/>
                </a:solidFill>
                <a:latin typeface="Nunito"/>
                <a:ea typeface="Nunito"/>
                <a:cs typeface="Nunito"/>
                <a:sym typeface="Nunito"/>
              </a:defRPr>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713225" y="539500"/>
            <a:ext cx="7717500" cy="4069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b="1" sz="9600">
                <a:solidFill>
                  <a:schemeClr val="accent5"/>
                </a:solidFill>
                <a:latin typeface="EB Garamond"/>
                <a:ea typeface="EB Garamond"/>
                <a:cs typeface="EB Garamond"/>
                <a:sym typeface="EB Garamond"/>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39" name="Shape 39"/>
        <p:cNvGrpSpPr/>
        <p:nvPr/>
      </p:nvGrpSpPr>
      <p:grpSpPr>
        <a:xfrm>
          <a:off x="0" y="0"/>
          <a:ext cx="0" cy="0"/>
          <a:chOff x="0" y="0"/>
          <a:chExt cx="0" cy="0"/>
        </a:xfrm>
      </p:grpSpPr>
      <p:sp>
        <p:nvSpPr>
          <p:cNvPr id="40" name="Google Shape;40;p9"/>
          <p:cNvSpPr txBox="1"/>
          <p:nvPr>
            <p:ph type="title"/>
          </p:nvPr>
        </p:nvSpPr>
        <p:spPr>
          <a:xfrm>
            <a:off x="713225" y="1705300"/>
            <a:ext cx="3263700" cy="678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b="1">
                <a:solidFill>
                  <a:schemeClr val="accent5"/>
                </a:solidFill>
                <a:latin typeface="EB Garamond"/>
                <a:ea typeface="EB Garamond"/>
                <a:cs typeface="EB Garamond"/>
                <a:sym typeface="EB Garamond"/>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body"/>
          </p:nvPr>
        </p:nvSpPr>
        <p:spPr>
          <a:xfrm>
            <a:off x="713225" y="2540900"/>
            <a:ext cx="3263700" cy="8244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lt2"/>
              </a:buClr>
              <a:buSzPts val="1800"/>
              <a:buAutoNum type="arabicPeriod"/>
              <a:defRPr sz="1300">
                <a:solidFill>
                  <a:schemeClr val="lt2"/>
                </a:solidFill>
                <a:latin typeface="Nunito"/>
                <a:ea typeface="Nunito"/>
                <a:cs typeface="Nunito"/>
                <a:sym typeface="Nunito"/>
              </a:defRPr>
            </a:lvl1pPr>
            <a:lvl2pPr indent="-317500" lvl="1" marL="914400">
              <a:spcBef>
                <a:spcPts val="0"/>
              </a:spcBef>
              <a:spcAft>
                <a:spcPts val="0"/>
              </a:spcAft>
              <a:buSzPts val="1400"/>
              <a:buAutoNum type="alphaLcPeriod"/>
              <a:defRPr/>
            </a:lvl2pPr>
            <a:lvl3pPr indent="-317500" lvl="2" marL="1371600">
              <a:spcBef>
                <a:spcPts val="1600"/>
              </a:spcBef>
              <a:spcAft>
                <a:spcPts val="0"/>
              </a:spcAft>
              <a:buSzPts val="1400"/>
              <a:buAutoNum type="romanLcPeriod"/>
              <a:defRPr/>
            </a:lvl3pPr>
            <a:lvl4pPr indent="-317500" lvl="3" marL="1828800">
              <a:spcBef>
                <a:spcPts val="1600"/>
              </a:spcBef>
              <a:spcAft>
                <a:spcPts val="0"/>
              </a:spcAft>
              <a:buSzPts val="1400"/>
              <a:buAutoNum type="arabicPeriod"/>
              <a:defRPr/>
            </a:lvl4pPr>
            <a:lvl5pPr indent="-317500" lvl="4" marL="2286000">
              <a:spcBef>
                <a:spcPts val="1600"/>
              </a:spcBef>
              <a:spcAft>
                <a:spcPts val="0"/>
              </a:spcAft>
              <a:buSzPts val="1400"/>
              <a:buAutoNum type="alphaLcPeriod"/>
              <a:defRPr/>
            </a:lvl5pPr>
            <a:lvl6pPr indent="-317500" lvl="5" marL="2743200">
              <a:spcBef>
                <a:spcPts val="1600"/>
              </a:spcBef>
              <a:spcAft>
                <a:spcPts val="0"/>
              </a:spcAft>
              <a:buSzPts val="1400"/>
              <a:buAutoNum type="romanLcPeriod"/>
              <a:defRPr/>
            </a:lvl6pPr>
            <a:lvl7pPr indent="-317500" lvl="6" marL="3200400">
              <a:spcBef>
                <a:spcPts val="1600"/>
              </a:spcBef>
              <a:spcAft>
                <a:spcPts val="0"/>
              </a:spcAft>
              <a:buSzPts val="1400"/>
              <a:buAutoNum type="arabicPeriod"/>
              <a:defRPr/>
            </a:lvl7pPr>
            <a:lvl8pPr indent="-317500" lvl="7" marL="3657600">
              <a:spcBef>
                <a:spcPts val="1600"/>
              </a:spcBef>
              <a:spcAft>
                <a:spcPts val="0"/>
              </a:spcAft>
              <a:buSzPts val="1400"/>
              <a:buAutoNum type="alphaLcPeriod"/>
              <a:defRPr/>
            </a:lvl8pPr>
            <a:lvl9pPr indent="-317500" lvl="8" marL="4114800">
              <a:spcBef>
                <a:spcPts val="1600"/>
              </a:spcBef>
              <a:spcAft>
                <a:spcPts val="1600"/>
              </a:spcAft>
              <a:buSzPts val="1400"/>
              <a:buAutoNum type="romanLcPeriod"/>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43" name="Shape 43"/>
        <p:cNvGrpSpPr/>
        <p:nvPr/>
      </p:nvGrpSpPr>
      <p:grpSpPr>
        <a:xfrm>
          <a:off x="0" y="0"/>
          <a:ext cx="0" cy="0"/>
          <a:chOff x="0" y="0"/>
          <a:chExt cx="0" cy="0"/>
        </a:xfrm>
      </p:grpSpPr>
      <p:sp>
        <p:nvSpPr>
          <p:cNvPr id="44" name="Google Shape;44;p10"/>
          <p:cNvSpPr txBox="1"/>
          <p:nvPr>
            <p:ph idx="1" type="body"/>
          </p:nvPr>
        </p:nvSpPr>
        <p:spPr>
          <a:xfrm>
            <a:off x="2347200" y="539500"/>
            <a:ext cx="4449600" cy="6051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800"/>
              <a:buNone/>
              <a:defRPr b="1" sz="2800">
                <a:solidFill>
                  <a:schemeClr val="accent5"/>
                </a:solidFill>
                <a:latin typeface="EB Garamond"/>
                <a:ea typeface="EB Garamond"/>
                <a:cs typeface="EB Garamond"/>
                <a:sym typeface="EB Garamond"/>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80" name="Shape 180"/>
        <p:cNvGrpSpPr/>
        <p:nvPr/>
      </p:nvGrpSpPr>
      <p:grpSpPr>
        <a:xfrm>
          <a:off x="0" y="0"/>
          <a:ext cx="0" cy="0"/>
          <a:chOff x="0" y="0"/>
          <a:chExt cx="0" cy="0"/>
        </a:xfrm>
      </p:grpSpPr>
      <p:sp>
        <p:nvSpPr>
          <p:cNvPr id="181" name="Google Shape;181;p28"/>
          <p:cNvSpPr txBox="1"/>
          <p:nvPr>
            <p:ph type="ctrTitle"/>
          </p:nvPr>
        </p:nvSpPr>
        <p:spPr>
          <a:xfrm>
            <a:off x="3876275" y="1443525"/>
            <a:ext cx="5384100" cy="174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latin typeface="Times New Roman"/>
                <a:ea typeface="Times New Roman"/>
                <a:cs typeface="Times New Roman"/>
                <a:sym typeface="Times New Roman"/>
              </a:rPr>
              <a:t>ESTIMATE THE CROP YIELD USING DATA ANALYTICS.</a:t>
            </a:r>
            <a:endParaRPr sz="2000">
              <a:latin typeface="Times New Roman"/>
              <a:ea typeface="Times New Roman"/>
              <a:cs typeface="Times New Roman"/>
              <a:sym typeface="Times New Roman"/>
            </a:endParaRPr>
          </a:p>
          <a:p>
            <a:pPr indent="0" lvl="0" marL="0" rtl="0" algn="ctr">
              <a:spcBef>
                <a:spcPts val="0"/>
              </a:spcBef>
              <a:spcAft>
                <a:spcPts val="0"/>
              </a:spcAft>
              <a:buNone/>
            </a:pPr>
            <a:r>
              <a:rPr lang="en" sz="3700">
                <a:solidFill>
                  <a:schemeClr val="accent1"/>
                </a:solidFill>
                <a:latin typeface="Times New Roman"/>
                <a:ea typeface="Times New Roman"/>
                <a:cs typeface="Times New Roman"/>
                <a:sym typeface="Times New Roman"/>
              </a:rPr>
              <a:t>CROP-CULTIVOS</a:t>
            </a:r>
            <a:r>
              <a:rPr lang="en" sz="2000">
                <a:solidFill>
                  <a:schemeClr val="lt2"/>
                </a:solidFill>
                <a:latin typeface="Times New Roman"/>
                <a:ea typeface="Times New Roman"/>
                <a:cs typeface="Times New Roman"/>
                <a:sym typeface="Times New Roman"/>
              </a:rPr>
              <a:t> </a:t>
            </a:r>
            <a:endParaRPr sz="2000">
              <a:solidFill>
                <a:schemeClr val="lt2"/>
              </a:solidFill>
              <a:latin typeface="Times New Roman"/>
              <a:ea typeface="Times New Roman"/>
              <a:cs typeface="Times New Roman"/>
              <a:sym typeface="Times New Roman"/>
            </a:endParaRPr>
          </a:p>
        </p:txBody>
      </p:sp>
      <p:sp>
        <p:nvSpPr>
          <p:cNvPr id="182" name="Google Shape;182;p28"/>
          <p:cNvSpPr txBox="1"/>
          <p:nvPr>
            <p:ph idx="1" type="subTitle"/>
          </p:nvPr>
        </p:nvSpPr>
        <p:spPr>
          <a:xfrm>
            <a:off x="3669093" y="3384325"/>
            <a:ext cx="4761600" cy="853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Domain: Data Science</a:t>
            </a:r>
            <a:endParaRPr>
              <a:latin typeface="Times New Roman"/>
              <a:ea typeface="Times New Roman"/>
              <a:cs typeface="Times New Roman"/>
              <a:sym typeface="Times New Roman"/>
            </a:endParaRPr>
          </a:p>
          <a:p>
            <a:pPr indent="0" lvl="0" marL="0" rtl="0" algn="r">
              <a:spcBef>
                <a:spcPts val="0"/>
              </a:spcBef>
              <a:spcAft>
                <a:spcPts val="0"/>
              </a:spcAft>
              <a:buNone/>
            </a:pPr>
            <a:r>
              <a:t/>
            </a:r>
            <a:endParaRPr>
              <a:latin typeface="Times New Roman"/>
              <a:ea typeface="Times New Roman"/>
              <a:cs typeface="Times New Roman"/>
              <a:sym typeface="Times New Roman"/>
            </a:endParaRPr>
          </a:p>
        </p:txBody>
      </p:sp>
      <p:sp>
        <p:nvSpPr>
          <p:cNvPr id="183" name="Google Shape;183;p28"/>
          <p:cNvSpPr/>
          <p:nvPr/>
        </p:nvSpPr>
        <p:spPr>
          <a:xfrm>
            <a:off x="6390325" y="-1535409"/>
            <a:ext cx="3468460" cy="2345730"/>
          </a:xfrm>
          <a:custGeom>
            <a:rect b="b" l="l" r="r" t="t"/>
            <a:pathLst>
              <a:path extrusionOk="0" h="36406" w="50753">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8"/>
          <p:cNvSpPr/>
          <p:nvPr/>
        </p:nvSpPr>
        <p:spPr>
          <a:xfrm rot="-1248412">
            <a:off x="4825511" y="4660756"/>
            <a:ext cx="2821223" cy="341613"/>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8"/>
          <p:cNvSpPr/>
          <p:nvPr/>
        </p:nvSpPr>
        <p:spPr>
          <a:xfrm rot="-1248538">
            <a:off x="5659579" y="4913061"/>
            <a:ext cx="2107844" cy="341613"/>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28"/>
          <p:cNvGrpSpPr/>
          <p:nvPr/>
        </p:nvGrpSpPr>
        <p:grpSpPr>
          <a:xfrm>
            <a:off x="8359000" y="4367111"/>
            <a:ext cx="604655" cy="482923"/>
            <a:chOff x="5879425" y="4466724"/>
            <a:chExt cx="604655" cy="482923"/>
          </a:xfrm>
        </p:grpSpPr>
        <p:sp>
          <p:nvSpPr>
            <p:cNvPr id="187" name="Google Shape;187;p28"/>
            <p:cNvSpPr/>
            <p:nvPr/>
          </p:nvSpPr>
          <p:spPr>
            <a:xfrm>
              <a:off x="5979344" y="4466724"/>
              <a:ext cx="268963" cy="218565"/>
            </a:xfrm>
            <a:custGeom>
              <a:rect b="b" l="l" r="r" t="t"/>
              <a:pathLst>
                <a:path extrusionOk="0" h="56807" w="69906">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p:nvPr/>
          </p:nvSpPr>
          <p:spPr>
            <a:xfrm>
              <a:off x="6144937" y="4786821"/>
              <a:ext cx="172911" cy="16282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p:nvPr/>
          </p:nvSpPr>
          <p:spPr>
            <a:xfrm>
              <a:off x="5879425" y="4748782"/>
              <a:ext cx="172883" cy="164472"/>
            </a:xfrm>
            <a:custGeom>
              <a:rect b="b" l="l" r="r" t="t"/>
              <a:pathLst>
                <a:path extrusionOk="0" h="60972" w="6409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p:nvPr/>
          </p:nvSpPr>
          <p:spPr>
            <a:xfrm>
              <a:off x="6362739" y="4584260"/>
              <a:ext cx="121341" cy="16450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1" name="Google Shape;191;p28"/>
          <p:cNvPicPr preferRelativeResize="0"/>
          <p:nvPr/>
        </p:nvPicPr>
        <p:blipFill rotWithShape="1">
          <a:blip r:embed="rId3">
            <a:alphaModFix/>
          </a:blip>
          <a:srcRect b="4333" l="45049" r="6009" t="0"/>
          <a:stretch/>
        </p:blipFill>
        <p:spPr>
          <a:xfrm>
            <a:off x="0" y="0"/>
            <a:ext cx="3948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grpSp>
        <p:nvGrpSpPr>
          <p:cNvPr id="314" name="Google Shape;314;p37"/>
          <p:cNvGrpSpPr/>
          <p:nvPr/>
        </p:nvGrpSpPr>
        <p:grpSpPr>
          <a:xfrm>
            <a:off x="4228303" y="3815035"/>
            <a:ext cx="457453" cy="449325"/>
            <a:chOff x="-20199150" y="3317850"/>
            <a:chExt cx="309550" cy="304050"/>
          </a:xfrm>
        </p:grpSpPr>
        <p:sp>
          <p:nvSpPr>
            <p:cNvPr id="315" name="Google Shape;315;p3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37"/>
          <p:cNvSpPr txBox="1"/>
          <p:nvPr/>
        </p:nvSpPr>
        <p:spPr>
          <a:xfrm>
            <a:off x="232650" y="385650"/>
            <a:ext cx="8678700" cy="4372200"/>
          </a:xfrm>
          <a:prstGeom prst="rect">
            <a:avLst/>
          </a:prstGeom>
          <a:noFill/>
          <a:ln>
            <a:noFill/>
          </a:ln>
        </p:spPr>
        <p:txBody>
          <a:bodyPr anchorCtr="0" anchor="t" bIns="91425" lIns="91425" spcFirstLastPara="1" rIns="91425" wrap="square" tIns="91425">
            <a:noAutofit/>
          </a:bodyPr>
          <a:lstStyle/>
          <a:p>
            <a:pPr indent="0" lvl="0" marL="0" rtl="0" algn="just">
              <a:lnSpc>
                <a:spcPct val="140016"/>
              </a:lnSpc>
              <a:spcBef>
                <a:spcPts val="0"/>
              </a:spcBef>
              <a:spcAft>
                <a:spcPts val="0"/>
              </a:spcAft>
              <a:buClr>
                <a:schemeClr val="dk1"/>
              </a:buClr>
              <a:buSzPts val="1100"/>
              <a:buFont typeface="Arial"/>
              <a:buNone/>
            </a:pPr>
            <a:r>
              <a:rPr lang="en" sz="2000">
                <a:solidFill>
                  <a:schemeClr val="dk1"/>
                </a:solidFill>
                <a:latin typeface="Times New Roman"/>
                <a:ea typeface="Times New Roman"/>
                <a:cs typeface="Times New Roman"/>
                <a:sym typeface="Times New Roman"/>
              </a:rPr>
              <a:t>This project attempts to provide  a systematic review of </a:t>
            </a:r>
            <a:r>
              <a:rPr lang="en" sz="2000">
                <a:solidFill>
                  <a:schemeClr val="dk1"/>
                </a:solidFill>
                <a:highlight>
                  <a:srgbClr val="FFFF00"/>
                </a:highlight>
                <a:latin typeface="Times New Roman"/>
                <a:ea typeface="Times New Roman"/>
                <a:cs typeface="Times New Roman"/>
                <a:sym typeface="Times New Roman"/>
              </a:rPr>
              <a:t>data mining techniques</a:t>
            </a:r>
            <a:r>
              <a:rPr lang="en" sz="2000">
                <a:solidFill>
                  <a:schemeClr val="dk1"/>
                </a:solidFill>
                <a:latin typeface="Times New Roman"/>
                <a:ea typeface="Times New Roman"/>
                <a:cs typeface="Times New Roman"/>
                <a:sym typeface="Times New Roman"/>
              </a:rPr>
              <a:t> in the context of Digital Agriculture, focusing on crop yield management and monitoring. It delves into the primary categories of data mining techniques used for </a:t>
            </a:r>
            <a:r>
              <a:rPr lang="en" sz="2000">
                <a:solidFill>
                  <a:schemeClr val="dk1"/>
                </a:solidFill>
                <a:highlight>
                  <a:srgbClr val="FFFF00"/>
                </a:highlight>
                <a:latin typeface="Times New Roman"/>
                <a:ea typeface="Times New Roman"/>
                <a:cs typeface="Times New Roman"/>
                <a:sym typeface="Times New Roman"/>
              </a:rPr>
              <a:t>crop yield monitoring,</a:t>
            </a:r>
            <a:r>
              <a:rPr lang="en" sz="2000">
                <a:solidFill>
                  <a:schemeClr val="dk1"/>
                </a:solidFill>
                <a:latin typeface="Times New Roman"/>
                <a:ea typeface="Times New Roman"/>
                <a:cs typeface="Times New Roman"/>
                <a:sym typeface="Times New Roman"/>
              </a:rPr>
              <a:t> followed by an exploration of existing research employing data analytics in this domain. Additionally, the paper discusses the far-reaching implications of </a:t>
            </a:r>
            <a:r>
              <a:rPr lang="en" sz="2000">
                <a:solidFill>
                  <a:schemeClr val="dk1"/>
                </a:solidFill>
                <a:highlight>
                  <a:srgbClr val="FFFF00"/>
                </a:highlight>
                <a:latin typeface="Times New Roman"/>
                <a:ea typeface="Times New Roman"/>
                <a:cs typeface="Times New Roman"/>
                <a:sym typeface="Times New Roman"/>
              </a:rPr>
              <a:t>big data</a:t>
            </a:r>
            <a:r>
              <a:rPr lang="en" sz="2000">
                <a:solidFill>
                  <a:schemeClr val="dk1"/>
                </a:solidFill>
                <a:latin typeface="Times New Roman"/>
                <a:ea typeface="Times New Roman"/>
                <a:cs typeface="Times New Roman"/>
                <a:sym typeface="Times New Roman"/>
              </a:rPr>
              <a:t> on agriculture, emphasizing its potential to revolutionize traditional farming practices and usher in more sustainable and efficient approaches. In a world where agriculture plays a pivotal role, harnessing the power of data and digital technologies is essential for the future of food production.</a:t>
            </a:r>
            <a:endParaRPr sz="20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8"/>
          <p:cNvSpPr txBox="1"/>
          <p:nvPr>
            <p:ph type="title"/>
          </p:nvPr>
        </p:nvSpPr>
        <p:spPr>
          <a:xfrm>
            <a:off x="4571875" y="1912900"/>
            <a:ext cx="3858900" cy="1348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System Architecture</a:t>
            </a:r>
            <a:endParaRPr/>
          </a:p>
        </p:txBody>
      </p:sp>
      <p:sp>
        <p:nvSpPr>
          <p:cNvPr id="328" name="Google Shape;328;p38"/>
          <p:cNvSpPr txBox="1"/>
          <p:nvPr>
            <p:ph idx="2" type="title"/>
          </p:nvPr>
        </p:nvSpPr>
        <p:spPr>
          <a:xfrm>
            <a:off x="4572000" y="1143750"/>
            <a:ext cx="3858900" cy="853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04</a:t>
            </a:r>
            <a:endParaRPr/>
          </a:p>
        </p:txBody>
      </p:sp>
      <p:pic>
        <p:nvPicPr>
          <p:cNvPr id="329" name="Google Shape;329;p38"/>
          <p:cNvPicPr preferRelativeResize="0"/>
          <p:nvPr/>
        </p:nvPicPr>
        <p:blipFill rotWithShape="1">
          <a:blip r:embed="rId3">
            <a:alphaModFix/>
          </a:blip>
          <a:srcRect b="9186" l="3620" r="36134" t="27979"/>
          <a:stretch/>
        </p:blipFill>
        <p:spPr>
          <a:xfrm>
            <a:off x="0" y="8975"/>
            <a:ext cx="3944990" cy="5143500"/>
          </a:xfrm>
          <a:prstGeom prst="rect">
            <a:avLst/>
          </a:prstGeom>
          <a:noFill/>
          <a:ln>
            <a:noFill/>
          </a:ln>
        </p:spPr>
      </p:pic>
      <p:sp>
        <p:nvSpPr>
          <p:cNvPr id="330" name="Google Shape;330;p38"/>
          <p:cNvSpPr/>
          <p:nvPr/>
        </p:nvSpPr>
        <p:spPr>
          <a:xfrm flipH="1" rot="-5398976">
            <a:off x="2354676" y="3517197"/>
            <a:ext cx="3412888"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8"/>
          <p:cNvSpPr/>
          <p:nvPr/>
        </p:nvSpPr>
        <p:spPr>
          <a:xfrm flipH="1" rot="-5398976">
            <a:off x="2354676" y="1445322"/>
            <a:ext cx="3412888"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8"/>
          <p:cNvSpPr/>
          <p:nvPr/>
        </p:nvSpPr>
        <p:spPr>
          <a:xfrm flipH="1">
            <a:off x="2995167" y="-1383009"/>
            <a:ext cx="3468460" cy="2345730"/>
          </a:xfrm>
          <a:custGeom>
            <a:rect b="b" l="l" r="r" t="t"/>
            <a:pathLst>
              <a:path extrusionOk="0" h="36406" w="50753">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8"/>
          <p:cNvSpPr/>
          <p:nvPr/>
        </p:nvSpPr>
        <p:spPr>
          <a:xfrm flipH="1" rot="1248412">
            <a:off x="5207219" y="4813156"/>
            <a:ext cx="2821223" cy="341613"/>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8"/>
          <p:cNvSpPr/>
          <p:nvPr/>
        </p:nvSpPr>
        <p:spPr>
          <a:xfrm flipH="1" rot="1248538">
            <a:off x="5086528" y="5065461"/>
            <a:ext cx="2107844" cy="341613"/>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38"/>
          <p:cNvGrpSpPr/>
          <p:nvPr/>
        </p:nvGrpSpPr>
        <p:grpSpPr>
          <a:xfrm flipH="1">
            <a:off x="8261622" y="4519511"/>
            <a:ext cx="604655" cy="482923"/>
            <a:chOff x="5879425" y="4466724"/>
            <a:chExt cx="604655" cy="482923"/>
          </a:xfrm>
        </p:grpSpPr>
        <p:sp>
          <p:nvSpPr>
            <p:cNvPr id="336" name="Google Shape;336;p38"/>
            <p:cNvSpPr/>
            <p:nvPr/>
          </p:nvSpPr>
          <p:spPr>
            <a:xfrm>
              <a:off x="5979344" y="4466724"/>
              <a:ext cx="268963" cy="218565"/>
            </a:xfrm>
            <a:custGeom>
              <a:rect b="b" l="l" r="r" t="t"/>
              <a:pathLst>
                <a:path extrusionOk="0" h="56807" w="69906">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8"/>
            <p:cNvSpPr/>
            <p:nvPr/>
          </p:nvSpPr>
          <p:spPr>
            <a:xfrm>
              <a:off x="6144937" y="4786821"/>
              <a:ext cx="172911" cy="16282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8"/>
            <p:cNvSpPr/>
            <p:nvPr/>
          </p:nvSpPr>
          <p:spPr>
            <a:xfrm>
              <a:off x="5879425" y="4748782"/>
              <a:ext cx="172883" cy="164472"/>
            </a:xfrm>
            <a:custGeom>
              <a:rect b="b" l="l" r="r" t="t"/>
              <a:pathLst>
                <a:path extrusionOk="0" h="60972" w="6409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8"/>
            <p:cNvSpPr/>
            <p:nvPr/>
          </p:nvSpPr>
          <p:spPr>
            <a:xfrm>
              <a:off x="6362739" y="4584260"/>
              <a:ext cx="121341" cy="16450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39"/>
          <p:cNvPicPr preferRelativeResize="0"/>
          <p:nvPr/>
        </p:nvPicPr>
        <p:blipFill>
          <a:blip r:embed="rId3">
            <a:alphaModFix/>
          </a:blip>
          <a:stretch>
            <a:fillRect/>
          </a:stretch>
        </p:blipFill>
        <p:spPr>
          <a:xfrm>
            <a:off x="327100" y="152400"/>
            <a:ext cx="8489791"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0"/>
          <p:cNvSpPr txBox="1"/>
          <p:nvPr>
            <p:ph type="title"/>
          </p:nvPr>
        </p:nvSpPr>
        <p:spPr>
          <a:xfrm>
            <a:off x="713225" y="2085450"/>
            <a:ext cx="4357800" cy="105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Proposed System</a:t>
            </a:r>
            <a:endParaRPr/>
          </a:p>
        </p:txBody>
      </p:sp>
      <p:sp>
        <p:nvSpPr>
          <p:cNvPr id="350" name="Google Shape;350;p40"/>
          <p:cNvSpPr txBox="1"/>
          <p:nvPr>
            <p:ph idx="2" type="title"/>
          </p:nvPr>
        </p:nvSpPr>
        <p:spPr>
          <a:xfrm>
            <a:off x="713225" y="1143750"/>
            <a:ext cx="3858900" cy="85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pic>
        <p:nvPicPr>
          <p:cNvPr id="351" name="Google Shape;351;p40"/>
          <p:cNvPicPr preferRelativeResize="0"/>
          <p:nvPr/>
        </p:nvPicPr>
        <p:blipFill rotWithShape="1">
          <a:blip r:embed="rId3">
            <a:alphaModFix/>
          </a:blip>
          <a:srcRect b="0" l="14355" r="34449" t="0"/>
          <a:stretch/>
        </p:blipFill>
        <p:spPr>
          <a:xfrm>
            <a:off x="5199012" y="8975"/>
            <a:ext cx="3944990" cy="5143501"/>
          </a:xfrm>
          <a:prstGeom prst="rect">
            <a:avLst/>
          </a:prstGeom>
          <a:noFill/>
          <a:ln>
            <a:noFill/>
          </a:ln>
        </p:spPr>
      </p:pic>
      <p:sp>
        <p:nvSpPr>
          <p:cNvPr id="352" name="Google Shape;352;p40"/>
          <p:cNvSpPr/>
          <p:nvPr/>
        </p:nvSpPr>
        <p:spPr>
          <a:xfrm rot="5398976">
            <a:off x="3376438" y="3517197"/>
            <a:ext cx="3412888"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0"/>
          <p:cNvSpPr/>
          <p:nvPr/>
        </p:nvSpPr>
        <p:spPr>
          <a:xfrm rot="5398976">
            <a:off x="3376438" y="1445322"/>
            <a:ext cx="3412888"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0"/>
          <p:cNvSpPr/>
          <p:nvPr/>
        </p:nvSpPr>
        <p:spPr>
          <a:xfrm>
            <a:off x="2680375" y="-1383009"/>
            <a:ext cx="3468460" cy="2345730"/>
          </a:xfrm>
          <a:custGeom>
            <a:rect b="b" l="l" r="r" t="t"/>
            <a:pathLst>
              <a:path extrusionOk="0" h="36406" w="50753">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0"/>
          <p:cNvSpPr/>
          <p:nvPr/>
        </p:nvSpPr>
        <p:spPr>
          <a:xfrm rot="-1248412">
            <a:off x="1115561" y="4813156"/>
            <a:ext cx="2821223" cy="341613"/>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0"/>
          <p:cNvSpPr/>
          <p:nvPr/>
        </p:nvSpPr>
        <p:spPr>
          <a:xfrm rot="-1248538">
            <a:off x="1949629" y="5065461"/>
            <a:ext cx="2107844" cy="341613"/>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40"/>
          <p:cNvGrpSpPr/>
          <p:nvPr/>
        </p:nvGrpSpPr>
        <p:grpSpPr>
          <a:xfrm>
            <a:off x="277725" y="4519511"/>
            <a:ext cx="604655" cy="482923"/>
            <a:chOff x="5879425" y="4466724"/>
            <a:chExt cx="604655" cy="482923"/>
          </a:xfrm>
        </p:grpSpPr>
        <p:sp>
          <p:nvSpPr>
            <p:cNvPr id="358" name="Google Shape;358;p40"/>
            <p:cNvSpPr/>
            <p:nvPr/>
          </p:nvSpPr>
          <p:spPr>
            <a:xfrm>
              <a:off x="5979344" y="4466724"/>
              <a:ext cx="268963" cy="218565"/>
            </a:xfrm>
            <a:custGeom>
              <a:rect b="b" l="l" r="r" t="t"/>
              <a:pathLst>
                <a:path extrusionOk="0" h="56807" w="69906">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0"/>
            <p:cNvSpPr/>
            <p:nvPr/>
          </p:nvSpPr>
          <p:spPr>
            <a:xfrm>
              <a:off x="6144937" y="4786821"/>
              <a:ext cx="172911" cy="16282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0"/>
            <p:cNvSpPr/>
            <p:nvPr/>
          </p:nvSpPr>
          <p:spPr>
            <a:xfrm>
              <a:off x="5879425" y="4748782"/>
              <a:ext cx="172883" cy="164472"/>
            </a:xfrm>
            <a:custGeom>
              <a:rect b="b" l="l" r="r" t="t"/>
              <a:pathLst>
                <a:path extrusionOk="0" h="60972" w="6409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0"/>
            <p:cNvSpPr/>
            <p:nvPr/>
          </p:nvSpPr>
          <p:spPr>
            <a:xfrm>
              <a:off x="6362739" y="4584260"/>
              <a:ext cx="121341" cy="16450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1"/>
          <p:cNvSpPr txBox="1"/>
          <p:nvPr>
            <p:ph type="title"/>
          </p:nvPr>
        </p:nvSpPr>
        <p:spPr>
          <a:xfrm>
            <a:off x="713225" y="539500"/>
            <a:ext cx="7717500" cy="5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 of Proposed System</a:t>
            </a:r>
            <a:endParaRPr/>
          </a:p>
        </p:txBody>
      </p:sp>
      <p:sp>
        <p:nvSpPr>
          <p:cNvPr id="367" name="Google Shape;367;p41"/>
          <p:cNvSpPr txBox="1"/>
          <p:nvPr>
            <p:ph idx="1" type="body"/>
          </p:nvPr>
        </p:nvSpPr>
        <p:spPr>
          <a:xfrm>
            <a:off x="713225" y="1237560"/>
            <a:ext cx="7717500" cy="3371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EB Garamond"/>
              <a:buChar char="●"/>
            </a:pPr>
            <a:r>
              <a:rPr lang="en" sz="2300">
                <a:latin typeface="EB Garamond"/>
                <a:ea typeface="EB Garamond"/>
                <a:cs typeface="EB Garamond"/>
                <a:sym typeface="EB Garamond"/>
              </a:rPr>
              <a:t>Adaptation to climate change</a:t>
            </a:r>
            <a:endParaRPr sz="2300">
              <a:latin typeface="EB Garamond"/>
              <a:ea typeface="EB Garamond"/>
              <a:cs typeface="EB Garamond"/>
              <a:sym typeface="EB Garamond"/>
            </a:endParaRPr>
          </a:p>
          <a:p>
            <a:pPr indent="-381000" lvl="0" marL="457200" rtl="0" algn="l">
              <a:spcBef>
                <a:spcPts val="0"/>
              </a:spcBef>
              <a:spcAft>
                <a:spcPts val="0"/>
              </a:spcAft>
              <a:buSzPts val="2400"/>
              <a:buFont typeface="EB Garamond"/>
              <a:buChar char="●"/>
            </a:pPr>
            <a:r>
              <a:rPr lang="en" sz="2300">
                <a:latin typeface="EB Garamond"/>
                <a:ea typeface="EB Garamond"/>
                <a:cs typeface="EB Garamond"/>
                <a:sym typeface="EB Garamond"/>
              </a:rPr>
              <a:t>Risk mitigation</a:t>
            </a:r>
            <a:endParaRPr sz="2300">
              <a:latin typeface="EB Garamond"/>
              <a:ea typeface="EB Garamond"/>
              <a:cs typeface="EB Garamond"/>
              <a:sym typeface="EB Garamond"/>
            </a:endParaRPr>
          </a:p>
          <a:p>
            <a:pPr indent="-381000" lvl="0" marL="457200" rtl="0" algn="l">
              <a:spcBef>
                <a:spcPts val="0"/>
              </a:spcBef>
              <a:spcAft>
                <a:spcPts val="0"/>
              </a:spcAft>
              <a:buSzPts val="2400"/>
              <a:buFont typeface="EB Garamond"/>
              <a:buChar char="●"/>
            </a:pPr>
            <a:r>
              <a:rPr lang="en" sz="2300">
                <a:latin typeface="EB Garamond"/>
                <a:ea typeface="EB Garamond"/>
                <a:cs typeface="EB Garamond"/>
                <a:sym typeface="EB Garamond"/>
              </a:rPr>
              <a:t>Data-driven decision making</a:t>
            </a:r>
            <a:endParaRPr sz="2300">
              <a:latin typeface="EB Garamond"/>
              <a:ea typeface="EB Garamond"/>
              <a:cs typeface="EB Garamond"/>
              <a:sym typeface="EB Garamond"/>
            </a:endParaRPr>
          </a:p>
          <a:p>
            <a:pPr indent="-381000" lvl="0" marL="457200" rtl="0" algn="l">
              <a:spcBef>
                <a:spcPts val="0"/>
              </a:spcBef>
              <a:spcAft>
                <a:spcPts val="0"/>
              </a:spcAft>
              <a:buSzPts val="2400"/>
              <a:buFont typeface="EB Garamond"/>
              <a:buChar char="●"/>
            </a:pPr>
            <a:r>
              <a:rPr lang="en" sz="2300">
                <a:latin typeface="EB Garamond"/>
                <a:ea typeface="EB Garamond"/>
                <a:cs typeface="EB Garamond"/>
                <a:sym typeface="EB Garamond"/>
              </a:rPr>
              <a:t>Crop growth modelling</a:t>
            </a:r>
            <a:endParaRPr sz="2300">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2"/>
          <p:cNvSpPr txBox="1"/>
          <p:nvPr>
            <p:ph type="title"/>
          </p:nvPr>
        </p:nvSpPr>
        <p:spPr>
          <a:xfrm>
            <a:off x="713225" y="2085450"/>
            <a:ext cx="3858900" cy="105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Modules</a:t>
            </a:r>
            <a:endParaRPr/>
          </a:p>
        </p:txBody>
      </p:sp>
      <p:sp>
        <p:nvSpPr>
          <p:cNvPr id="373" name="Google Shape;373;p42"/>
          <p:cNvSpPr txBox="1"/>
          <p:nvPr>
            <p:ph idx="2" type="title"/>
          </p:nvPr>
        </p:nvSpPr>
        <p:spPr>
          <a:xfrm>
            <a:off x="713225" y="1143750"/>
            <a:ext cx="3858900" cy="85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pic>
        <p:nvPicPr>
          <p:cNvPr id="374" name="Google Shape;374;p42"/>
          <p:cNvPicPr preferRelativeResize="0"/>
          <p:nvPr/>
        </p:nvPicPr>
        <p:blipFill rotWithShape="1">
          <a:blip r:embed="rId3">
            <a:alphaModFix/>
          </a:blip>
          <a:srcRect b="0" l="24440" r="24440" t="0"/>
          <a:stretch/>
        </p:blipFill>
        <p:spPr>
          <a:xfrm>
            <a:off x="5199012" y="8975"/>
            <a:ext cx="3944990" cy="5143500"/>
          </a:xfrm>
          <a:prstGeom prst="rect">
            <a:avLst/>
          </a:prstGeom>
          <a:noFill/>
          <a:ln>
            <a:noFill/>
          </a:ln>
        </p:spPr>
      </p:pic>
      <p:sp>
        <p:nvSpPr>
          <p:cNvPr id="375" name="Google Shape;375;p42"/>
          <p:cNvSpPr/>
          <p:nvPr/>
        </p:nvSpPr>
        <p:spPr>
          <a:xfrm rot="5398976">
            <a:off x="3376438" y="3517197"/>
            <a:ext cx="3412888"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2"/>
          <p:cNvSpPr/>
          <p:nvPr/>
        </p:nvSpPr>
        <p:spPr>
          <a:xfrm rot="5398976">
            <a:off x="3376438" y="1445322"/>
            <a:ext cx="3412888"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2"/>
          <p:cNvSpPr/>
          <p:nvPr/>
        </p:nvSpPr>
        <p:spPr>
          <a:xfrm>
            <a:off x="2680375" y="-1383009"/>
            <a:ext cx="3468460" cy="2345730"/>
          </a:xfrm>
          <a:custGeom>
            <a:rect b="b" l="l" r="r" t="t"/>
            <a:pathLst>
              <a:path extrusionOk="0" h="36406" w="50753">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2"/>
          <p:cNvSpPr/>
          <p:nvPr/>
        </p:nvSpPr>
        <p:spPr>
          <a:xfrm rot="-1248412">
            <a:off x="1115561" y="4813156"/>
            <a:ext cx="2821223" cy="341613"/>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2"/>
          <p:cNvSpPr/>
          <p:nvPr/>
        </p:nvSpPr>
        <p:spPr>
          <a:xfrm rot="-1248538">
            <a:off x="1949629" y="5065461"/>
            <a:ext cx="2107844" cy="341613"/>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42"/>
          <p:cNvGrpSpPr/>
          <p:nvPr/>
        </p:nvGrpSpPr>
        <p:grpSpPr>
          <a:xfrm>
            <a:off x="277725" y="4519511"/>
            <a:ext cx="604655" cy="482923"/>
            <a:chOff x="5879425" y="4466724"/>
            <a:chExt cx="604655" cy="482923"/>
          </a:xfrm>
        </p:grpSpPr>
        <p:sp>
          <p:nvSpPr>
            <p:cNvPr id="381" name="Google Shape;381;p42"/>
            <p:cNvSpPr/>
            <p:nvPr/>
          </p:nvSpPr>
          <p:spPr>
            <a:xfrm>
              <a:off x="5979344" y="4466724"/>
              <a:ext cx="268963" cy="218565"/>
            </a:xfrm>
            <a:custGeom>
              <a:rect b="b" l="l" r="r" t="t"/>
              <a:pathLst>
                <a:path extrusionOk="0" h="56807" w="69906">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2"/>
            <p:cNvSpPr/>
            <p:nvPr/>
          </p:nvSpPr>
          <p:spPr>
            <a:xfrm>
              <a:off x="6144937" y="4786821"/>
              <a:ext cx="172911" cy="16282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2"/>
            <p:cNvSpPr/>
            <p:nvPr/>
          </p:nvSpPr>
          <p:spPr>
            <a:xfrm>
              <a:off x="5879425" y="4748782"/>
              <a:ext cx="172883" cy="164472"/>
            </a:xfrm>
            <a:custGeom>
              <a:rect b="b" l="l" r="r" t="t"/>
              <a:pathLst>
                <a:path extrusionOk="0" h="60972" w="6409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2"/>
            <p:cNvSpPr/>
            <p:nvPr/>
          </p:nvSpPr>
          <p:spPr>
            <a:xfrm>
              <a:off x="6362739" y="4584260"/>
              <a:ext cx="121341" cy="16450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3"/>
          <p:cNvSpPr txBox="1"/>
          <p:nvPr>
            <p:ph idx="1" type="body"/>
          </p:nvPr>
        </p:nvSpPr>
        <p:spPr>
          <a:xfrm>
            <a:off x="651325" y="591398"/>
            <a:ext cx="7779300" cy="4017300"/>
          </a:xfrm>
          <a:prstGeom prst="rect">
            <a:avLst/>
          </a:prstGeom>
        </p:spPr>
        <p:txBody>
          <a:bodyPr anchorCtr="0" anchor="t" bIns="91425" lIns="91425" spcFirstLastPara="1" rIns="91425" wrap="square" tIns="91425">
            <a:noAutofit/>
          </a:bodyPr>
          <a:lstStyle/>
          <a:p>
            <a:pPr indent="0" lvl="0" marL="0" rtl="0" algn="just">
              <a:lnSpc>
                <a:spcPct val="150000"/>
              </a:lnSpc>
              <a:spcBef>
                <a:spcPts val="1200"/>
              </a:spcBef>
              <a:spcAft>
                <a:spcPts val="0"/>
              </a:spcAft>
              <a:buClr>
                <a:schemeClr val="dk1"/>
              </a:buClr>
              <a:buSzPts val="1100"/>
              <a:buFont typeface="Arial"/>
              <a:buNone/>
            </a:pPr>
            <a:r>
              <a:rPr lang="en" sz="2000">
                <a:solidFill>
                  <a:schemeClr val="dk1"/>
                </a:solidFill>
                <a:latin typeface="EB Garamond"/>
                <a:ea typeface="EB Garamond"/>
                <a:cs typeface="EB Garamond"/>
                <a:sym typeface="EB Garamond"/>
              </a:rPr>
              <a:t>1.    Geographical Region Assessment</a:t>
            </a:r>
            <a:endParaRPr sz="2000">
              <a:solidFill>
                <a:schemeClr val="dk1"/>
              </a:solidFill>
              <a:latin typeface="EB Garamond"/>
              <a:ea typeface="EB Garamond"/>
              <a:cs typeface="EB Garamond"/>
              <a:sym typeface="EB Garamond"/>
            </a:endParaRPr>
          </a:p>
          <a:p>
            <a:pPr indent="0" lvl="0" marL="0" rtl="0" algn="just">
              <a:lnSpc>
                <a:spcPct val="150000"/>
              </a:lnSpc>
              <a:spcBef>
                <a:spcPts val="1200"/>
              </a:spcBef>
              <a:spcAft>
                <a:spcPts val="0"/>
              </a:spcAft>
              <a:buClr>
                <a:schemeClr val="dk1"/>
              </a:buClr>
              <a:buSzPts val="1100"/>
              <a:buFont typeface="Arial"/>
              <a:buNone/>
            </a:pPr>
            <a:r>
              <a:rPr lang="en" sz="2000">
                <a:solidFill>
                  <a:schemeClr val="dk1"/>
                </a:solidFill>
                <a:latin typeface="EB Garamond"/>
                <a:ea typeface="EB Garamond"/>
                <a:cs typeface="EB Garamond"/>
                <a:sym typeface="EB Garamond"/>
              </a:rPr>
              <a:t>2.    Precipitation and Climate Analysis</a:t>
            </a:r>
            <a:endParaRPr sz="2000">
              <a:solidFill>
                <a:schemeClr val="dk1"/>
              </a:solidFill>
              <a:latin typeface="EB Garamond"/>
              <a:ea typeface="EB Garamond"/>
              <a:cs typeface="EB Garamond"/>
              <a:sym typeface="EB Garamond"/>
            </a:endParaRPr>
          </a:p>
          <a:p>
            <a:pPr indent="0" lvl="0" marL="0" rtl="0" algn="just">
              <a:lnSpc>
                <a:spcPct val="150000"/>
              </a:lnSpc>
              <a:spcBef>
                <a:spcPts val="1200"/>
              </a:spcBef>
              <a:spcAft>
                <a:spcPts val="0"/>
              </a:spcAft>
              <a:buClr>
                <a:schemeClr val="dk1"/>
              </a:buClr>
              <a:buSzPts val="1100"/>
              <a:buFont typeface="Arial"/>
              <a:buNone/>
            </a:pPr>
            <a:r>
              <a:rPr lang="en" sz="2000">
                <a:solidFill>
                  <a:schemeClr val="dk1"/>
                </a:solidFill>
                <a:latin typeface="EB Garamond"/>
                <a:ea typeface="EB Garamond"/>
                <a:cs typeface="EB Garamond"/>
                <a:sym typeface="EB Garamond"/>
              </a:rPr>
              <a:t>3.    Agricultural Input Evaluation</a:t>
            </a:r>
            <a:endParaRPr sz="2000">
              <a:solidFill>
                <a:schemeClr val="dk1"/>
              </a:solidFill>
              <a:latin typeface="EB Garamond"/>
              <a:ea typeface="EB Garamond"/>
              <a:cs typeface="EB Garamond"/>
              <a:sym typeface="EB Garamond"/>
            </a:endParaRPr>
          </a:p>
          <a:p>
            <a:pPr indent="0" lvl="0" marL="0" rtl="0" algn="l">
              <a:spcBef>
                <a:spcPts val="1200"/>
              </a:spcBef>
              <a:spcAft>
                <a:spcPts val="0"/>
              </a:spcAft>
              <a:buNone/>
            </a:pPr>
            <a:r>
              <a:t/>
            </a:r>
            <a:endParaRPr sz="2000">
              <a:latin typeface="EB Garamond"/>
              <a:ea typeface="EB Garamond"/>
              <a:cs typeface="EB Garamond"/>
              <a:sym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4"/>
          <p:cNvSpPr txBox="1"/>
          <p:nvPr>
            <p:ph type="title"/>
          </p:nvPr>
        </p:nvSpPr>
        <p:spPr>
          <a:xfrm>
            <a:off x="4571875" y="1912900"/>
            <a:ext cx="3858900" cy="1348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Literature Survey</a:t>
            </a:r>
            <a:endParaRPr/>
          </a:p>
        </p:txBody>
      </p:sp>
      <p:sp>
        <p:nvSpPr>
          <p:cNvPr id="395" name="Google Shape;395;p44"/>
          <p:cNvSpPr txBox="1"/>
          <p:nvPr>
            <p:ph idx="2" type="title"/>
          </p:nvPr>
        </p:nvSpPr>
        <p:spPr>
          <a:xfrm>
            <a:off x="4572000" y="1143750"/>
            <a:ext cx="3858900" cy="853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07</a:t>
            </a:r>
            <a:endParaRPr/>
          </a:p>
        </p:txBody>
      </p:sp>
      <p:pic>
        <p:nvPicPr>
          <p:cNvPr id="396" name="Google Shape;396;p44"/>
          <p:cNvPicPr preferRelativeResize="0"/>
          <p:nvPr/>
        </p:nvPicPr>
        <p:blipFill rotWithShape="1">
          <a:blip r:embed="rId3">
            <a:alphaModFix/>
          </a:blip>
          <a:srcRect b="9186" l="3620" r="36134" t="27979"/>
          <a:stretch/>
        </p:blipFill>
        <p:spPr>
          <a:xfrm>
            <a:off x="0" y="8975"/>
            <a:ext cx="3944990" cy="5143500"/>
          </a:xfrm>
          <a:prstGeom prst="rect">
            <a:avLst/>
          </a:prstGeom>
          <a:noFill/>
          <a:ln>
            <a:noFill/>
          </a:ln>
        </p:spPr>
      </p:pic>
      <p:sp>
        <p:nvSpPr>
          <p:cNvPr id="397" name="Google Shape;397;p44"/>
          <p:cNvSpPr/>
          <p:nvPr/>
        </p:nvSpPr>
        <p:spPr>
          <a:xfrm flipH="1" rot="-5398976">
            <a:off x="2354676" y="3517197"/>
            <a:ext cx="3412888"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4"/>
          <p:cNvSpPr/>
          <p:nvPr/>
        </p:nvSpPr>
        <p:spPr>
          <a:xfrm flipH="1" rot="-5398976">
            <a:off x="2354676" y="1445322"/>
            <a:ext cx="3412888"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4"/>
          <p:cNvSpPr/>
          <p:nvPr/>
        </p:nvSpPr>
        <p:spPr>
          <a:xfrm flipH="1">
            <a:off x="2995167" y="-1383009"/>
            <a:ext cx="3468460" cy="2345730"/>
          </a:xfrm>
          <a:custGeom>
            <a:rect b="b" l="l" r="r" t="t"/>
            <a:pathLst>
              <a:path extrusionOk="0" h="36406" w="50753">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4"/>
          <p:cNvSpPr/>
          <p:nvPr/>
        </p:nvSpPr>
        <p:spPr>
          <a:xfrm flipH="1" rot="1248412">
            <a:off x="5207219" y="4813156"/>
            <a:ext cx="2821223" cy="341613"/>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4"/>
          <p:cNvSpPr/>
          <p:nvPr/>
        </p:nvSpPr>
        <p:spPr>
          <a:xfrm flipH="1" rot="1248538">
            <a:off x="5086528" y="5065461"/>
            <a:ext cx="2107844" cy="341613"/>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44"/>
          <p:cNvGrpSpPr/>
          <p:nvPr/>
        </p:nvGrpSpPr>
        <p:grpSpPr>
          <a:xfrm flipH="1">
            <a:off x="8261622" y="4519511"/>
            <a:ext cx="604655" cy="482923"/>
            <a:chOff x="5879425" y="4466724"/>
            <a:chExt cx="604655" cy="482923"/>
          </a:xfrm>
        </p:grpSpPr>
        <p:sp>
          <p:nvSpPr>
            <p:cNvPr id="403" name="Google Shape;403;p44"/>
            <p:cNvSpPr/>
            <p:nvPr/>
          </p:nvSpPr>
          <p:spPr>
            <a:xfrm>
              <a:off x="5979344" y="4466724"/>
              <a:ext cx="268963" cy="218565"/>
            </a:xfrm>
            <a:custGeom>
              <a:rect b="b" l="l" r="r" t="t"/>
              <a:pathLst>
                <a:path extrusionOk="0" h="56807" w="69906">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4"/>
            <p:cNvSpPr/>
            <p:nvPr/>
          </p:nvSpPr>
          <p:spPr>
            <a:xfrm>
              <a:off x="6144937" y="4786821"/>
              <a:ext cx="172911" cy="16282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4"/>
            <p:cNvSpPr/>
            <p:nvPr/>
          </p:nvSpPr>
          <p:spPr>
            <a:xfrm>
              <a:off x="5879425" y="4748782"/>
              <a:ext cx="172883" cy="164472"/>
            </a:xfrm>
            <a:custGeom>
              <a:rect b="b" l="l" r="r" t="t"/>
              <a:pathLst>
                <a:path extrusionOk="0" h="60972" w="6409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4"/>
            <p:cNvSpPr/>
            <p:nvPr/>
          </p:nvSpPr>
          <p:spPr>
            <a:xfrm>
              <a:off x="6362739" y="4584260"/>
              <a:ext cx="121341" cy="16450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5"/>
          <p:cNvSpPr txBox="1"/>
          <p:nvPr>
            <p:ph type="title"/>
          </p:nvPr>
        </p:nvSpPr>
        <p:spPr>
          <a:xfrm>
            <a:off x="0" y="318625"/>
            <a:ext cx="9144000" cy="4653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434343"/>
                </a:solidFill>
                <a:latin typeface="Times New Roman"/>
                <a:ea typeface="Times New Roman"/>
                <a:cs typeface="Times New Roman"/>
                <a:sym typeface="Times New Roman"/>
              </a:rPr>
              <a:t>1. </a:t>
            </a:r>
            <a:r>
              <a:rPr lang="en" sz="2000">
                <a:solidFill>
                  <a:srgbClr val="434343"/>
                </a:solidFill>
                <a:latin typeface="Times New Roman"/>
                <a:ea typeface="Times New Roman"/>
                <a:cs typeface="Times New Roman"/>
                <a:sym typeface="Times New Roman"/>
              </a:rPr>
              <a:t>Accelerating Crop Yield: Multisensor Data Fusion and Machine Learning for Agriculture Text Classification </a:t>
            </a:r>
            <a:endParaRPr sz="20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434343"/>
                </a:solidFill>
                <a:latin typeface="Times New Roman"/>
                <a:ea typeface="Times New Roman"/>
                <a:cs typeface="Times New Roman"/>
                <a:sym typeface="Times New Roman"/>
              </a:rPr>
              <a:t>______________________________________________________________________________________________</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i="1" lang="en" sz="1500">
                <a:solidFill>
                  <a:srgbClr val="434343"/>
                </a:solidFill>
                <a:latin typeface="Times New Roman"/>
                <a:ea typeface="Times New Roman"/>
                <a:cs typeface="Times New Roman"/>
                <a:sym typeface="Times New Roman"/>
              </a:rPr>
              <a:t>Authors:</a:t>
            </a:r>
            <a:r>
              <a:rPr b="0" i="1" lang="en" sz="1500">
                <a:solidFill>
                  <a:srgbClr val="434343"/>
                </a:solidFill>
                <a:latin typeface="Times New Roman"/>
                <a:ea typeface="Times New Roman"/>
                <a:cs typeface="Times New Roman"/>
                <a:sym typeface="Times New Roman"/>
              </a:rPr>
              <a:t> A. REYANA, SANDEEP KAUTISH, P. M. SHARAN KARTHIK, IBRAHIM AHMED AL-BALTAH, MUHAMMED BASHEER JASSER, (Member, IEEE), ALI WAGDY MOHAMED</a:t>
            </a:r>
            <a:endParaRPr b="0" i="1"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rgbClr val="434343"/>
              </a:solidFill>
              <a:latin typeface="Times New Roman"/>
              <a:ea typeface="Times New Roman"/>
              <a:cs typeface="Times New Roman"/>
              <a:sym typeface="Times New Roman"/>
            </a:endParaRPr>
          </a:p>
          <a:p>
            <a:pPr indent="0" lvl="0" marL="457200" rtl="0" algn="l">
              <a:spcBef>
                <a:spcPts val="0"/>
              </a:spcBef>
              <a:spcAft>
                <a:spcPts val="0"/>
              </a:spcAft>
              <a:buNone/>
            </a:pPr>
            <a:r>
              <a:rPr lang="en" sz="1900">
                <a:solidFill>
                  <a:srgbClr val="434343"/>
                </a:solidFill>
                <a:latin typeface="Times New Roman"/>
                <a:ea typeface="Times New Roman"/>
                <a:cs typeface="Times New Roman"/>
                <a:sym typeface="Times New Roman"/>
              </a:rPr>
              <a:t>Algorithms Used:</a:t>
            </a:r>
            <a:endParaRPr sz="1900">
              <a:solidFill>
                <a:srgbClr val="434343"/>
              </a:solidFill>
              <a:latin typeface="Times New Roman"/>
              <a:ea typeface="Times New Roman"/>
              <a:cs typeface="Times New Roman"/>
              <a:sym typeface="Times New Roman"/>
            </a:endParaRPr>
          </a:p>
          <a:p>
            <a:pPr indent="-355600" lvl="0" marL="914400" rtl="0" algn="l">
              <a:spcBef>
                <a:spcPts val="0"/>
              </a:spcBef>
              <a:spcAft>
                <a:spcPts val="0"/>
              </a:spcAft>
              <a:buClr>
                <a:srgbClr val="434343"/>
              </a:buClr>
              <a:buSzPts val="2000"/>
              <a:buFont typeface="Times New Roman"/>
              <a:buAutoNum type="arabicPeriod"/>
            </a:pPr>
            <a:r>
              <a:rPr b="0" lang="en" sz="2000">
                <a:solidFill>
                  <a:srgbClr val="434343"/>
                </a:solidFill>
                <a:latin typeface="Times New Roman"/>
                <a:ea typeface="Times New Roman"/>
                <a:cs typeface="Times New Roman"/>
                <a:sym typeface="Times New Roman"/>
              </a:rPr>
              <a:t>Random Forest</a:t>
            </a:r>
            <a:endParaRPr b="0" sz="2000">
              <a:solidFill>
                <a:srgbClr val="434343"/>
              </a:solidFill>
              <a:latin typeface="Times New Roman"/>
              <a:ea typeface="Times New Roman"/>
              <a:cs typeface="Times New Roman"/>
              <a:sym typeface="Times New Roman"/>
            </a:endParaRPr>
          </a:p>
          <a:p>
            <a:pPr indent="-355600" lvl="0" marL="914400" rtl="0" algn="l">
              <a:spcBef>
                <a:spcPts val="0"/>
              </a:spcBef>
              <a:spcAft>
                <a:spcPts val="0"/>
              </a:spcAft>
              <a:buClr>
                <a:srgbClr val="434343"/>
              </a:buClr>
              <a:buSzPts val="2000"/>
              <a:buFont typeface="Times New Roman"/>
              <a:buAutoNum type="arabicPeriod"/>
            </a:pPr>
            <a:r>
              <a:rPr b="0" lang="en" sz="2000">
                <a:solidFill>
                  <a:srgbClr val="434343"/>
                </a:solidFill>
                <a:latin typeface="Times New Roman"/>
                <a:ea typeface="Times New Roman"/>
                <a:cs typeface="Times New Roman"/>
                <a:sym typeface="Times New Roman"/>
              </a:rPr>
              <a:t>Hoeffding Tree</a:t>
            </a:r>
            <a:endParaRPr b="0" sz="2000">
              <a:solidFill>
                <a:srgbClr val="434343"/>
              </a:solidFill>
              <a:latin typeface="Times New Roman"/>
              <a:ea typeface="Times New Roman"/>
              <a:cs typeface="Times New Roman"/>
              <a:sym typeface="Times New Roman"/>
            </a:endParaRPr>
          </a:p>
          <a:p>
            <a:pPr indent="-355600" lvl="0" marL="914400" rtl="0" algn="l">
              <a:spcBef>
                <a:spcPts val="0"/>
              </a:spcBef>
              <a:spcAft>
                <a:spcPts val="0"/>
              </a:spcAft>
              <a:buClr>
                <a:srgbClr val="434343"/>
              </a:buClr>
              <a:buSzPts val="2000"/>
              <a:buFont typeface="Times New Roman"/>
              <a:buAutoNum type="arabicPeriod"/>
            </a:pPr>
            <a:r>
              <a:rPr b="0" lang="en" sz="2000">
                <a:solidFill>
                  <a:srgbClr val="434343"/>
                </a:solidFill>
                <a:latin typeface="Times New Roman"/>
                <a:ea typeface="Times New Roman"/>
                <a:cs typeface="Times New Roman"/>
                <a:sym typeface="Times New Roman"/>
              </a:rPr>
              <a:t>Decision Tree</a:t>
            </a:r>
            <a:endParaRPr b="0" sz="2000">
              <a:solidFill>
                <a:srgbClr val="434343"/>
              </a:solidFill>
              <a:latin typeface="Times New Roman"/>
              <a:ea typeface="Times New Roman"/>
              <a:cs typeface="Times New Roman"/>
              <a:sym typeface="Times New Roman"/>
            </a:endParaRPr>
          </a:p>
          <a:p>
            <a:pPr indent="0" lvl="0" marL="457200" rtl="0" algn="l">
              <a:spcBef>
                <a:spcPts val="0"/>
              </a:spcBef>
              <a:spcAft>
                <a:spcPts val="0"/>
              </a:spcAft>
              <a:buNone/>
            </a:pPr>
            <a:r>
              <a:t/>
            </a:r>
            <a:endParaRPr b="0" sz="2000">
              <a:solidFill>
                <a:srgbClr val="434343"/>
              </a:solidFill>
              <a:latin typeface="Times New Roman"/>
              <a:ea typeface="Times New Roman"/>
              <a:cs typeface="Times New Roman"/>
              <a:sym typeface="Times New Roman"/>
            </a:endParaRPr>
          </a:p>
          <a:p>
            <a:pPr indent="0" lvl="0" marL="457200" rtl="0" algn="just">
              <a:spcBef>
                <a:spcPts val="0"/>
              </a:spcBef>
              <a:spcAft>
                <a:spcPts val="0"/>
              </a:spcAft>
              <a:buNone/>
            </a:pPr>
            <a:r>
              <a:rPr b="0" lang="en" sz="2000">
                <a:solidFill>
                  <a:srgbClr val="434343"/>
                </a:solidFill>
                <a:latin typeface="Times New Roman"/>
                <a:ea typeface="Times New Roman"/>
                <a:cs typeface="Times New Roman"/>
                <a:sym typeface="Times New Roman"/>
              </a:rPr>
              <a:t>The Random Forest and Hoeffding Tree algorithms have exhibited lower error rates when applied to the data categorized by zone and variety. However, it is evident that the machine learning model's performance falls short of expectations.</a:t>
            </a:r>
            <a:endParaRPr b="0" sz="2000">
              <a:solidFill>
                <a:srgbClr val="434343"/>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6"/>
          <p:cNvSpPr txBox="1"/>
          <p:nvPr>
            <p:ph type="title"/>
          </p:nvPr>
        </p:nvSpPr>
        <p:spPr>
          <a:xfrm>
            <a:off x="0" y="318625"/>
            <a:ext cx="9144000" cy="4653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434343"/>
                </a:solidFill>
                <a:latin typeface="Times New Roman"/>
                <a:ea typeface="Times New Roman"/>
                <a:cs typeface="Times New Roman"/>
                <a:sym typeface="Times New Roman"/>
              </a:rPr>
              <a:t>2. </a:t>
            </a:r>
            <a:r>
              <a:rPr lang="en" sz="2000">
                <a:solidFill>
                  <a:srgbClr val="434343"/>
                </a:solidFill>
                <a:latin typeface="Times New Roman"/>
                <a:ea typeface="Times New Roman"/>
                <a:cs typeface="Times New Roman"/>
                <a:sym typeface="Times New Roman"/>
              </a:rPr>
              <a:t>A Comprehensive Review of Crop Yield Prediction Using Machine Learning Approaches With Special Emphasis on Palm Oil Yield Prediction </a:t>
            </a:r>
            <a:endParaRPr sz="20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434343"/>
                </a:solidFill>
                <a:latin typeface="Times New Roman"/>
                <a:ea typeface="Times New Roman"/>
                <a:cs typeface="Times New Roman"/>
                <a:sym typeface="Times New Roman"/>
              </a:rPr>
              <a:t>______________________________________________________________________________________________</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i="1" lang="en" sz="1500">
                <a:solidFill>
                  <a:srgbClr val="434343"/>
                </a:solidFill>
                <a:latin typeface="Times New Roman"/>
                <a:ea typeface="Times New Roman"/>
                <a:cs typeface="Times New Roman"/>
                <a:sym typeface="Times New Roman"/>
              </a:rPr>
              <a:t>Authors:</a:t>
            </a:r>
            <a:r>
              <a:rPr b="0" i="1" lang="en" sz="1500">
                <a:solidFill>
                  <a:srgbClr val="434343"/>
                </a:solidFill>
                <a:latin typeface="Times New Roman"/>
                <a:ea typeface="Times New Roman"/>
                <a:cs typeface="Times New Roman"/>
                <a:sym typeface="Times New Roman"/>
              </a:rPr>
              <a:t> MAMUNUR RASHID, BIFTA SAMA BARI, YUSRI YUSUP, MOHAMAD ANUAR KAMARUDDIN, NUZHAT KHAN</a:t>
            </a:r>
            <a:endParaRPr b="0" i="1"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b="0"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b="0"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b="0"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b="0" lang="en" sz="1900">
                <a:solidFill>
                  <a:srgbClr val="434343"/>
                </a:solidFill>
                <a:latin typeface="Times New Roman"/>
                <a:ea typeface="Times New Roman"/>
                <a:cs typeface="Times New Roman"/>
                <a:sym typeface="Times New Roman"/>
              </a:rPr>
              <a:t>	</a:t>
            </a:r>
            <a:r>
              <a:rPr lang="en" sz="1900">
                <a:solidFill>
                  <a:srgbClr val="434343"/>
                </a:solidFill>
                <a:latin typeface="Times New Roman"/>
                <a:ea typeface="Times New Roman"/>
                <a:cs typeface="Times New Roman"/>
                <a:sym typeface="Times New Roman"/>
              </a:rPr>
              <a:t>Features taken into consideration:</a:t>
            </a:r>
            <a:endParaRPr sz="19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900">
                <a:solidFill>
                  <a:srgbClr val="434343"/>
                </a:solidFill>
                <a:latin typeface="Times New Roman"/>
                <a:ea typeface="Times New Roman"/>
                <a:cs typeface="Times New Roman"/>
                <a:sym typeface="Times New Roman"/>
              </a:rPr>
              <a:t>	</a:t>
            </a:r>
            <a:r>
              <a:rPr b="0" lang="en" sz="1900">
                <a:solidFill>
                  <a:srgbClr val="434343"/>
                </a:solidFill>
                <a:latin typeface="Times New Roman"/>
                <a:ea typeface="Times New Roman"/>
                <a:cs typeface="Times New Roman"/>
                <a:sym typeface="Times New Roman"/>
              </a:rPr>
              <a:t>1. Leaf and fruit info</a:t>
            </a:r>
            <a:endParaRPr b="0" sz="19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b="0" lang="en" sz="1900">
                <a:solidFill>
                  <a:srgbClr val="434343"/>
                </a:solidFill>
                <a:latin typeface="Times New Roman"/>
                <a:ea typeface="Times New Roman"/>
                <a:cs typeface="Times New Roman"/>
                <a:sym typeface="Times New Roman"/>
              </a:rPr>
              <a:t>	2. Irrigation, climate, groundwater info</a:t>
            </a:r>
            <a:endParaRPr b="0" sz="19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b="0" lang="en" sz="1900">
                <a:solidFill>
                  <a:srgbClr val="434343"/>
                </a:solidFill>
                <a:latin typeface="Times New Roman"/>
                <a:ea typeface="Times New Roman"/>
                <a:cs typeface="Times New Roman"/>
                <a:sym typeface="Times New Roman"/>
              </a:rPr>
              <a:t>	3. Historical yield, cropland info</a:t>
            </a:r>
            <a:endParaRPr b="0" sz="19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b="0" lang="en" sz="1900">
                <a:solidFill>
                  <a:srgbClr val="434343"/>
                </a:solidFill>
                <a:latin typeface="Times New Roman"/>
                <a:ea typeface="Times New Roman"/>
                <a:cs typeface="Times New Roman"/>
                <a:sym typeface="Times New Roman"/>
              </a:rPr>
              <a:t>       4. Soil, vegetation data</a:t>
            </a:r>
            <a:endParaRPr b="0" sz="19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900">
                <a:solidFill>
                  <a:srgbClr val="434343"/>
                </a:solidFill>
                <a:latin typeface="Times New Roman"/>
                <a:ea typeface="Times New Roman"/>
                <a:cs typeface="Times New Roman"/>
                <a:sym typeface="Times New Roman"/>
              </a:rPr>
              <a:t>	</a:t>
            </a:r>
            <a:endParaRPr b="0" sz="2000">
              <a:solidFill>
                <a:srgbClr val="434343"/>
              </a:solidFill>
              <a:latin typeface="Times New Roman"/>
              <a:ea typeface="Times New Roman"/>
              <a:cs typeface="Times New Roman"/>
              <a:sym typeface="Times New Roman"/>
            </a:endParaRPr>
          </a:p>
          <a:p>
            <a:pPr indent="0" lvl="0" marL="457200" rtl="0" algn="l">
              <a:spcBef>
                <a:spcPts val="0"/>
              </a:spcBef>
              <a:spcAft>
                <a:spcPts val="0"/>
              </a:spcAft>
              <a:buNone/>
            </a:pPr>
            <a:r>
              <a:t/>
            </a:r>
            <a:endParaRPr b="0" sz="2000">
              <a:solidFill>
                <a:srgbClr val="434343"/>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b="0" sz="2000">
              <a:solidFill>
                <a:srgbClr val="434343"/>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p:txBody>
      </p:sp>
      <p:sp>
        <p:nvSpPr>
          <p:cNvPr id="417" name="Google Shape;417;p46"/>
          <p:cNvSpPr txBox="1"/>
          <p:nvPr/>
        </p:nvSpPr>
        <p:spPr>
          <a:xfrm>
            <a:off x="4617500" y="2392200"/>
            <a:ext cx="4384800" cy="1517400"/>
          </a:xfrm>
          <a:prstGeom prst="rect">
            <a:avLst/>
          </a:prstGeom>
          <a:solidFill>
            <a:srgbClr val="EAD1DC"/>
          </a:solidFill>
          <a:ln>
            <a:noFill/>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b="1" lang="en" sz="1900">
                <a:solidFill>
                  <a:srgbClr val="434343"/>
                </a:solidFill>
                <a:latin typeface="Times New Roman"/>
                <a:ea typeface="Times New Roman"/>
                <a:cs typeface="Times New Roman"/>
                <a:sym typeface="Times New Roman"/>
              </a:rPr>
              <a:t>Algorithms Assessed:</a:t>
            </a:r>
            <a:endParaRPr b="1" sz="1900">
              <a:solidFill>
                <a:srgbClr val="434343"/>
              </a:solidFill>
              <a:latin typeface="Times New Roman"/>
              <a:ea typeface="Times New Roman"/>
              <a:cs typeface="Times New Roman"/>
              <a:sym typeface="Times New Roman"/>
            </a:endParaRPr>
          </a:p>
          <a:p>
            <a:pPr indent="-349250" lvl="0" marL="914400" rtl="0" algn="l">
              <a:spcBef>
                <a:spcPts val="0"/>
              </a:spcBef>
              <a:spcAft>
                <a:spcPts val="0"/>
              </a:spcAft>
              <a:buClr>
                <a:srgbClr val="434343"/>
              </a:buClr>
              <a:buSzPts val="1900"/>
              <a:buFont typeface="Times New Roman"/>
              <a:buAutoNum type="arabicPeriod"/>
            </a:pPr>
            <a:r>
              <a:rPr lang="en" sz="1900">
                <a:solidFill>
                  <a:srgbClr val="434343"/>
                </a:solidFill>
                <a:latin typeface="Times New Roman"/>
                <a:ea typeface="Times New Roman"/>
                <a:cs typeface="Times New Roman"/>
                <a:sym typeface="Times New Roman"/>
              </a:rPr>
              <a:t>ANN    4. MARS   7. CNN</a:t>
            </a:r>
            <a:endParaRPr sz="1900">
              <a:solidFill>
                <a:srgbClr val="434343"/>
              </a:solidFill>
              <a:latin typeface="Times New Roman"/>
              <a:ea typeface="Times New Roman"/>
              <a:cs typeface="Times New Roman"/>
              <a:sym typeface="Times New Roman"/>
            </a:endParaRPr>
          </a:p>
          <a:p>
            <a:pPr indent="-349250" lvl="0" marL="914400" rtl="0" algn="l">
              <a:spcBef>
                <a:spcPts val="0"/>
              </a:spcBef>
              <a:spcAft>
                <a:spcPts val="0"/>
              </a:spcAft>
              <a:buClr>
                <a:srgbClr val="434343"/>
              </a:buClr>
              <a:buSzPts val="1900"/>
              <a:buFont typeface="Times New Roman"/>
              <a:buAutoNum type="arabicPeriod"/>
            </a:pPr>
            <a:r>
              <a:rPr lang="en" sz="1900">
                <a:solidFill>
                  <a:srgbClr val="434343"/>
                </a:solidFill>
                <a:latin typeface="Times New Roman"/>
                <a:ea typeface="Times New Roman"/>
                <a:cs typeface="Times New Roman"/>
                <a:sym typeface="Times New Roman"/>
              </a:rPr>
              <a:t>DTT    5. SVM       8. LSTM</a:t>
            </a:r>
            <a:endParaRPr sz="1900">
              <a:solidFill>
                <a:srgbClr val="434343"/>
              </a:solidFill>
              <a:latin typeface="Times New Roman"/>
              <a:ea typeface="Times New Roman"/>
              <a:cs typeface="Times New Roman"/>
              <a:sym typeface="Times New Roman"/>
            </a:endParaRPr>
          </a:p>
          <a:p>
            <a:pPr indent="-349250" lvl="0" marL="914400" rtl="0" algn="l">
              <a:spcBef>
                <a:spcPts val="0"/>
              </a:spcBef>
              <a:spcAft>
                <a:spcPts val="0"/>
              </a:spcAft>
              <a:buClr>
                <a:srgbClr val="434343"/>
              </a:buClr>
              <a:buSzPts val="1900"/>
              <a:buFont typeface="Times New Roman"/>
              <a:buAutoNum type="arabicPeriod"/>
            </a:pPr>
            <a:r>
              <a:rPr lang="en" sz="1900">
                <a:solidFill>
                  <a:srgbClr val="434343"/>
                </a:solidFill>
                <a:latin typeface="Times New Roman"/>
                <a:ea typeface="Times New Roman"/>
                <a:cs typeface="Times New Roman"/>
                <a:sym typeface="Times New Roman"/>
              </a:rPr>
              <a:t>RF       6. DNN</a:t>
            </a: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637375" y="1100900"/>
            <a:ext cx="7717500" cy="5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Team Members</a:t>
            </a:r>
            <a:endParaRPr>
              <a:latin typeface="Times New Roman"/>
              <a:ea typeface="Times New Roman"/>
              <a:cs typeface="Times New Roman"/>
              <a:sym typeface="Times New Roman"/>
            </a:endParaRPr>
          </a:p>
        </p:txBody>
      </p:sp>
      <p:sp>
        <p:nvSpPr>
          <p:cNvPr id="197" name="Google Shape;197;p29"/>
          <p:cNvSpPr txBox="1"/>
          <p:nvPr>
            <p:ph idx="1" type="body"/>
          </p:nvPr>
        </p:nvSpPr>
        <p:spPr>
          <a:xfrm>
            <a:off x="637375" y="1981002"/>
            <a:ext cx="7717500" cy="25353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Font typeface="Times New Roman"/>
              <a:buAutoNum type="arabicPeriod"/>
            </a:pPr>
            <a:r>
              <a:rPr lang="en" sz="2200">
                <a:latin typeface="Times New Roman"/>
                <a:ea typeface="Times New Roman"/>
                <a:cs typeface="Times New Roman"/>
                <a:sym typeface="Times New Roman"/>
              </a:rPr>
              <a:t>Sophia Mary R 			(111720102150)</a:t>
            </a:r>
            <a:endParaRPr sz="2200">
              <a:latin typeface="Times New Roman"/>
              <a:ea typeface="Times New Roman"/>
              <a:cs typeface="Times New Roman"/>
              <a:sym typeface="Times New Roman"/>
            </a:endParaRPr>
          </a:p>
          <a:p>
            <a:pPr indent="-374650" lvl="0" marL="457200" rtl="0" algn="l">
              <a:spcBef>
                <a:spcPts val="0"/>
              </a:spcBef>
              <a:spcAft>
                <a:spcPts val="0"/>
              </a:spcAft>
              <a:buSzPts val="2300"/>
              <a:buFont typeface="Times New Roman"/>
              <a:buAutoNum type="arabicPeriod"/>
            </a:pPr>
            <a:r>
              <a:rPr lang="en" sz="2200">
                <a:latin typeface="Times New Roman"/>
                <a:ea typeface="Times New Roman"/>
                <a:cs typeface="Times New Roman"/>
                <a:sym typeface="Times New Roman"/>
              </a:rPr>
              <a:t>Subhasree M			(111720102153)</a:t>
            </a:r>
            <a:endParaRPr sz="2200">
              <a:latin typeface="Times New Roman"/>
              <a:ea typeface="Times New Roman"/>
              <a:cs typeface="Times New Roman"/>
              <a:sym typeface="Times New Roman"/>
            </a:endParaRPr>
          </a:p>
          <a:p>
            <a:pPr indent="-374650" lvl="0" marL="457200" rtl="0" algn="l">
              <a:spcBef>
                <a:spcPts val="0"/>
              </a:spcBef>
              <a:spcAft>
                <a:spcPts val="0"/>
              </a:spcAft>
              <a:buSzPts val="2300"/>
              <a:buFont typeface="Times New Roman"/>
              <a:buAutoNum type="arabicPeriod"/>
            </a:pPr>
            <a:r>
              <a:rPr lang="en" sz="2200">
                <a:latin typeface="Times New Roman"/>
                <a:ea typeface="Times New Roman"/>
                <a:cs typeface="Times New Roman"/>
                <a:sym typeface="Times New Roman"/>
              </a:rPr>
              <a:t>Vaishnavi Wagh 		(111720102166)</a:t>
            </a:r>
            <a:endParaRPr sz="2200">
              <a:latin typeface="Times New Roman"/>
              <a:ea typeface="Times New Roman"/>
              <a:cs typeface="Times New Roman"/>
              <a:sym typeface="Times New Roman"/>
            </a:endParaRPr>
          </a:p>
          <a:p>
            <a:pPr indent="-374650" lvl="0" marL="457200" rtl="0" algn="l">
              <a:spcBef>
                <a:spcPts val="0"/>
              </a:spcBef>
              <a:spcAft>
                <a:spcPts val="0"/>
              </a:spcAft>
              <a:buSzPts val="2300"/>
              <a:buFont typeface="Times New Roman"/>
              <a:buAutoNum type="arabicPeriod"/>
            </a:pPr>
            <a:r>
              <a:rPr lang="en" sz="2200">
                <a:latin typeface="Times New Roman"/>
                <a:ea typeface="Times New Roman"/>
                <a:cs typeface="Times New Roman"/>
                <a:sym typeface="Times New Roman"/>
              </a:rPr>
              <a:t>Shivani S P 			(111720102145)</a:t>
            </a:r>
            <a:endParaRPr sz="2200">
              <a:latin typeface="Times New Roman"/>
              <a:ea typeface="Times New Roman"/>
              <a:cs typeface="Times New Roman"/>
              <a:sym typeface="Times New Roman"/>
            </a:endParaRPr>
          </a:p>
          <a:p>
            <a:pPr indent="-374650" lvl="0" marL="457200" rtl="0" algn="l">
              <a:spcBef>
                <a:spcPts val="0"/>
              </a:spcBef>
              <a:spcAft>
                <a:spcPts val="0"/>
              </a:spcAft>
              <a:buSzPts val="2300"/>
              <a:buFont typeface="Times New Roman"/>
              <a:buAutoNum type="arabicPeriod"/>
            </a:pPr>
            <a:r>
              <a:rPr lang="en" sz="2200">
                <a:latin typeface="Times New Roman"/>
                <a:ea typeface="Times New Roman"/>
                <a:cs typeface="Times New Roman"/>
                <a:sym typeface="Times New Roman"/>
              </a:rPr>
              <a:t>Vidhya Bharathi R 		(111720102173)</a:t>
            </a:r>
            <a:endParaRPr sz="22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7"/>
          <p:cNvSpPr txBox="1"/>
          <p:nvPr/>
        </p:nvSpPr>
        <p:spPr>
          <a:xfrm>
            <a:off x="187125" y="116325"/>
            <a:ext cx="8754600" cy="4272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900">
                <a:latin typeface="Times New Roman"/>
                <a:ea typeface="Times New Roman"/>
                <a:cs typeface="Times New Roman"/>
                <a:sym typeface="Times New Roman"/>
              </a:rPr>
              <a:t>Challenges Faced:</a:t>
            </a:r>
            <a:endParaRPr b="1" sz="1900">
              <a:latin typeface="Times New Roman"/>
              <a:ea typeface="Times New Roman"/>
              <a:cs typeface="Times New Roman"/>
              <a:sym typeface="Times New Roman"/>
            </a:endParaRPr>
          </a:p>
          <a:p>
            <a:pPr indent="0" lvl="0" marL="0" rtl="0" algn="just">
              <a:spcBef>
                <a:spcPts val="0"/>
              </a:spcBef>
              <a:spcAft>
                <a:spcPts val="0"/>
              </a:spcAft>
              <a:buNone/>
            </a:pPr>
            <a:r>
              <a:t/>
            </a:r>
            <a:endParaRPr b="1" sz="1900">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Addressing the challenges encountered in this research was a complex endeavor. One of the foremost hurdles was the absence of a standardized combination of features, making it difficult to establish a consistent framework. Selecting an appropriate prediction algorithm posed another significant challenge, as the variety of options available required careful consideration.</a:t>
            </a:r>
            <a:endParaRPr sz="1900">
              <a:solidFill>
                <a:schemeClr val="dk1"/>
              </a:solidFill>
              <a:latin typeface="Times New Roman"/>
              <a:ea typeface="Times New Roman"/>
              <a:cs typeface="Times New Roman"/>
              <a:sym typeface="Times New Roman"/>
            </a:endParaRPr>
          </a:p>
          <a:p>
            <a:pPr indent="0" lvl="0" marL="0" rtl="0" algn="just">
              <a:lnSpc>
                <a:spcPct val="115000"/>
              </a:lnSpc>
              <a:spcBef>
                <a:spcPts val="150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From a research perspective, remote sensing presented reliability issues that needed to be carefully managed and mitigated. Understanding the diseases affecting the plantation and their broader impacts proved to be a particularly intricate task, demanding innovative approaches and comprehensive data.</a:t>
            </a:r>
            <a:endParaRPr sz="1900">
              <a:solidFill>
                <a:schemeClr val="dk1"/>
              </a:solidFill>
              <a:latin typeface="Times New Roman"/>
              <a:ea typeface="Times New Roman"/>
              <a:cs typeface="Times New Roman"/>
              <a:sym typeface="Times New Roman"/>
            </a:endParaRPr>
          </a:p>
          <a:p>
            <a:pPr indent="0" lvl="0" marL="457200" rtl="0" algn="just">
              <a:spcBef>
                <a:spcPts val="1500"/>
              </a:spcBef>
              <a:spcAft>
                <a:spcPts val="0"/>
              </a:spcAft>
              <a:buNone/>
            </a:pPr>
            <a:r>
              <a:t/>
            </a:r>
            <a:endParaRPr sz="1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8"/>
          <p:cNvSpPr txBox="1"/>
          <p:nvPr/>
        </p:nvSpPr>
        <p:spPr>
          <a:xfrm>
            <a:off x="38700" y="97650"/>
            <a:ext cx="9066600" cy="4948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900">
                <a:latin typeface="Times New Roman"/>
                <a:ea typeface="Times New Roman"/>
                <a:cs typeface="Times New Roman"/>
                <a:sym typeface="Times New Roman"/>
              </a:rPr>
              <a:t>Challenges Faced:</a:t>
            </a:r>
            <a:endParaRPr b="1" sz="1900">
              <a:latin typeface="Times New Roman"/>
              <a:ea typeface="Times New Roman"/>
              <a:cs typeface="Times New Roman"/>
              <a:sym typeface="Times New Roman"/>
            </a:endParaRPr>
          </a:p>
          <a:p>
            <a:pPr indent="0" lvl="0" marL="0" rtl="0" algn="just">
              <a:spcBef>
                <a:spcPts val="0"/>
              </a:spcBef>
              <a:spcAft>
                <a:spcPts val="0"/>
              </a:spcAft>
              <a:buNone/>
            </a:pPr>
            <a:r>
              <a:rPr lang="en" sz="1900">
                <a:solidFill>
                  <a:schemeClr val="dk1"/>
                </a:solidFill>
                <a:latin typeface="Times New Roman"/>
                <a:ea typeface="Times New Roman"/>
                <a:cs typeface="Times New Roman"/>
                <a:sym typeface="Times New Roman"/>
              </a:rPr>
              <a:t>Nutrient content emerged as a pivotal factor influencing crop yield, yet estimating it accurately posed a formidable challenge. Climate change had an undeniable and profound impact on crop cultivation, introducing an additional layer of complexity and uncertainty to the research.</a:t>
            </a:r>
            <a:endParaRPr sz="1900">
              <a:solidFill>
                <a:schemeClr val="dk1"/>
              </a:solidFill>
              <a:latin typeface="Times New Roman"/>
              <a:ea typeface="Times New Roman"/>
              <a:cs typeface="Times New Roman"/>
              <a:sym typeface="Times New Roman"/>
            </a:endParaRPr>
          </a:p>
          <a:p>
            <a:pPr indent="0" lvl="0" marL="0" rtl="0" algn="just">
              <a:lnSpc>
                <a:spcPct val="115000"/>
              </a:lnSpc>
              <a:spcBef>
                <a:spcPts val="1500"/>
              </a:spcBef>
              <a:spcAft>
                <a:spcPts val="0"/>
              </a:spcAft>
              <a:buNone/>
            </a:pPr>
            <a:r>
              <a:rPr lang="en" sz="1900">
                <a:solidFill>
                  <a:schemeClr val="dk1"/>
                </a:solidFill>
                <a:latin typeface="Times New Roman"/>
                <a:ea typeface="Times New Roman"/>
                <a:cs typeface="Times New Roman"/>
                <a:sym typeface="Times New Roman"/>
              </a:rPr>
              <a:t>While the Internet of Things (IoT) offered promising prospects for predicting crop yield, it was not without its own set of challenges. Notably, labor deficiency hindered the effective implementation of IoT solutions, necessitating creative solutions and strategies to overcome this limitation.</a:t>
            </a:r>
            <a:endParaRPr sz="1900">
              <a:solidFill>
                <a:schemeClr val="dk1"/>
              </a:solidFill>
              <a:latin typeface="Times New Roman"/>
              <a:ea typeface="Times New Roman"/>
              <a:cs typeface="Times New Roman"/>
              <a:sym typeface="Times New Roman"/>
            </a:endParaRPr>
          </a:p>
          <a:p>
            <a:pPr indent="0" lvl="0" marL="0" rtl="0" algn="just">
              <a:lnSpc>
                <a:spcPct val="115000"/>
              </a:lnSpc>
              <a:spcBef>
                <a:spcPts val="1500"/>
              </a:spcBef>
              <a:spcAft>
                <a:spcPts val="0"/>
              </a:spcAft>
              <a:buNone/>
            </a:pPr>
            <a:r>
              <a:rPr lang="en" sz="1900">
                <a:solidFill>
                  <a:schemeClr val="dk1"/>
                </a:solidFill>
                <a:latin typeface="Times New Roman"/>
                <a:ea typeface="Times New Roman"/>
                <a:cs typeface="Times New Roman"/>
                <a:sym typeface="Times New Roman"/>
              </a:rPr>
              <a:t>Ultimately, the research faced the recurring dilemma of selecting the optimal feature set and algorithm, highlighting the need for rigorous evaluation and experimentation in order to arrive at sound conclusions and insights. In navigating these challenges, the research not only advanced our understanding of crop yield prediction but also underscored the importance of adaptability and innovation in agricultural research and practice.</a:t>
            </a:r>
            <a:endParaRPr sz="1900">
              <a:solidFill>
                <a:schemeClr val="dk1"/>
              </a:solidFill>
              <a:latin typeface="Times New Roman"/>
              <a:ea typeface="Times New Roman"/>
              <a:cs typeface="Times New Roman"/>
              <a:sym typeface="Times New Roman"/>
            </a:endParaRPr>
          </a:p>
          <a:p>
            <a:pPr indent="0" lvl="0" marL="0" rtl="0" algn="just">
              <a:lnSpc>
                <a:spcPct val="115000"/>
              </a:lnSpc>
              <a:spcBef>
                <a:spcPts val="1500"/>
              </a:spcBef>
              <a:spcAft>
                <a:spcPts val="0"/>
              </a:spcAft>
              <a:buNone/>
            </a:pPr>
            <a:r>
              <a:t/>
            </a:r>
            <a:endParaRPr sz="1900">
              <a:solidFill>
                <a:schemeClr val="dk1"/>
              </a:solidFill>
              <a:latin typeface="Times New Roman"/>
              <a:ea typeface="Times New Roman"/>
              <a:cs typeface="Times New Roman"/>
              <a:sym typeface="Times New Roman"/>
            </a:endParaRPr>
          </a:p>
          <a:p>
            <a:pPr indent="0" lvl="0" marL="457200" rtl="0" algn="just">
              <a:spcBef>
                <a:spcPts val="1500"/>
              </a:spcBef>
              <a:spcAft>
                <a:spcPts val="0"/>
              </a:spcAft>
              <a:buNone/>
            </a:pPr>
            <a:r>
              <a:t/>
            </a:r>
            <a:endParaRPr sz="19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9"/>
          <p:cNvSpPr txBox="1"/>
          <p:nvPr>
            <p:ph type="title"/>
          </p:nvPr>
        </p:nvSpPr>
        <p:spPr>
          <a:xfrm>
            <a:off x="0" y="117775"/>
            <a:ext cx="9144000" cy="485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434343"/>
                </a:solidFill>
                <a:latin typeface="Times New Roman"/>
                <a:ea typeface="Times New Roman"/>
                <a:cs typeface="Times New Roman"/>
                <a:sym typeface="Times New Roman"/>
              </a:rPr>
              <a:t>3</a:t>
            </a:r>
            <a:r>
              <a:rPr lang="en" sz="2000">
                <a:solidFill>
                  <a:srgbClr val="434343"/>
                </a:solidFill>
                <a:latin typeface="Times New Roman"/>
                <a:ea typeface="Times New Roman"/>
                <a:cs typeface="Times New Roman"/>
                <a:sym typeface="Times New Roman"/>
              </a:rPr>
              <a:t>. </a:t>
            </a:r>
            <a:r>
              <a:rPr lang="en" sz="2000">
                <a:solidFill>
                  <a:srgbClr val="434343"/>
                </a:solidFill>
                <a:latin typeface="Times New Roman"/>
                <a:ea typeface="Times New Roman"/>
                <a:cs typeface="Times New Roman"/>
                <a:sym typeface="Times New Roman"/>
              </a:rPr>
              <a:t>Crop Prediction Based on Characteristics of the Agricultural Environment Using Various Feature Selection Techniques and Classifiers</a:t>
            </a:r>
            <a:endParaRPr sz="20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434343"/>
                </a:solidFill>
                <a:latin typeface="Times New Roman"/>
                <a:ea typeface="Times New Roman"/>
                <a:cs typeface="Times New Roman"/>
                <a:sym typeface="Times New Roman"/>
              </a:rPr>
              <a:t>______________________________________________________________________________________________</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i="1" lang="en" sz="1500">
                <a:solidFill>
                  <a:srgbClr val="434343"/>
                </a:solidFill>
                <a:latin typeface="Times New Roman"/>
                <a:ea typeface="Times New Roman"/>
                <a:cs typeface="Times New Roman"/>
                <a:sym typeface="Times New Roman"/>
              </a:rPr>
              <a:t>Authors:</a:t>
            </a:r>
            <a:r>
              <a:rPr b="0" i="1" lang="en" sz="1500">
                <a:solidFill>
                  <a:srgbClr val="434343"/>
                </a:solidFill>
                <a:latin typeface="Times New Roman"/>
                <a:ea typeface="Times New Roman"/>
                <a:cs typeface="Times New Roman"/>
                <a:sym typeface="Times New Roman"/>
              </a:rPr>
              <a:t> </a:t>
            </a:r>
            <a:r>
              <a:rPr b="0" i="1" lang="en" sz="1500">
                <a:solidFill>
                  <a:srgbClr val="434343"/>
                </a:solidFill>
                <a:latin typeface="Times New Roman"/>
                <a:ea typeface="Times New Roman"/>
                <a:cs typeface="Times New Roman"/>
                <a:sym typeface="Times New Roman"/>
              </a:rPr>
              <a:t>S. P. RAJA, BARBARA SAWICKA, ZORAN STAMENKOVIC, (Senior Member, IEEE), </a:t>
            </a:r>
            <a:endParaRPr b="0" i="1"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b="0" i="1" lang="en" sz="1500">
                <a:solidFill>
                  <a:srgbClr val="434343"/>
                </a:solidFill>
                <a:latin typeface="Times New Roman"/>
                <a:ea typeface="Times New Roman"/>
                <a:cs typeface="Times New Roman"/>
                <a:sym typeface="Times New Roman"/>
              </a:rPr>
              <a:t>G. MARIAMMAL</a:t>
            </a:r>
            <a:endParaRPr b="0" i="1"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b="0" sz="1500">
              <a:solidFill>
                <a:srgbClr val="434343"/>
              </a:solidFill>
              <a:latin typeface="Times New Roman"/>
              <a:ea typeface="Times New Roman"/>
              <a:cs typeface="Times New Roman"/>
              <a:sym typeface="Times New Roman"/>
            </a:endParaRPr>
          </a:p>
          <a:p>
            <a:pPr indent="0" lvl="0" marL="0" rtl="0" algn="just">
              <a:spcBef>
                <a:spcPts val="0"/>
              </a:spcBef>
              <a:spcAft>
                <a:spcPts val="0"/>
              </a:spcAft>
              <a:buNone/>
            </a:pPr>
            <a:r>
              <a:rPr b="0" lang="en" sz="1500">
                <a:solidFill>
                  <a:srgbClr val="434343"/>
                </a:solidFill>
                <a:latin typeface="Times New Roman"/>
                <a:ea typeface="Times New Roman"/>
                <a:cs typeface="Times New Roman"/>
                <a:sym typeface="Times New Roman"/>
              </a:rPr>
              <a:t>	</a:t>
            </a:r>
            <a:r>
              <a:rPr lang="en" sz="1900">
                <a:solidFill>
                  <a:srgbClr val="434343"/>
                </a:solidFill>
                <a:latin typeface="Times New Roman"/>
                <a:ea typeface="Times New Roman"/>
                <a:cs typeface="Times New Roman"/>
                <a:sym typeface="Times New Roman"/>
              </a:rPr>
              <a:t>Feature Selection Techniques involved:</a:t>
            </a:r>
            <a:endParaRPr sz="1900">
              <a:solidFill>
                <a:srgbClr val="434343"/>
              </a:solidFill>
              <a:latin typeface="Times New Roman"/>
              <a:ea typeface="Times New Roman"/>
              <a:cs typeface="Times New Roman"/>
              <a:sym typeface="Times New Roman"/>
            </a:endParaRPr>
          </a:p>
          <a:p>
            <a:pPr indent="-349250" lvl="0" marL="457200" rtl="0" algn="just">
              <a:spcBef>
                <a:spcPts val="0"/>
              </a:spcBef>
              <a:spcAft>
                <a:spcPts val="0"/>
              </a:spcAft>
              <a:buClr>
                <a:srgbClr val="434343"/>
              </a:buClr>
              <a:buSzPts val="1900"/>
              <a:buFont typeface="Times New Roman"/>
              <a:buChar char="❖"/>
            </a:pPr>
            <a:r>
              <a:rPr lang="en" sz="1900">
                <a:solidFill>
                  <a:srgbClr val="434343"/>
                </a:solidFill>
                <a:latin typeface="Times New Roman"/>
                <a:ea typeface="Times New Roman"/>
                <a:cs typeface="Times New Roman"/>
                <a:sym typeface="Times New Roman"/>
              </a:rPr>
              <a:t>Boruta: </a:t>
            </a:r>
            <a:r>
              <a:rPr b="0" lang="en" sz="1900">
                <a:solidFill>
                  <a:srgbClr val="434343"/>
                </a:solidFill>
                <a:latin typeface="Times New Roman"/>
                <a:ea typeface="Times New Roman"/>
                <a:cs typeface="Times New Roman"/>
                <a:sym typeface="Times New Roman"/>
              </a:rPr>
              <a:t>Boruta is a Random Forest Classification algorithm used to identify the most relevant and informative features in a dataset for a particular predictive task.</a:t>
            </a:r>
            <a:endParaRPr b="0" sz="1900">
              <a:solidFill>
                <a:srgbClr val="434343"/>
              </a:solidFill>
              <a:latin typeface="Times New Roman"/>
              <a:ea typeface="Times New Roman"/>
              <a:cs typeface="Times New Roman"/>
              <a:sym typeface="Times New Roman"/>
            </a:endParaRPr>
          </a:p>
          <a:p>
            <a:pPr indent="-349250" lvl="0" marL="457200" rtl="0" algn="just">
              <a:spcBef>
                <a:spcPts val="0"/>
              </a:spcBef>
              <a:spcAft>
                <a:spcPts val="0"/>
              </a:spcAft>
              <a:buClr>
                <a:srgbClr val="434343"/>
              </a:buClr>
              <a:buSzPts val="1900"/>
              <a:buFont typeface="Times New Roman"/>
              <a:buChar char="❖"/>
            </a:pPr>
            <a:r>
              <a:rPr lang="en" sz="1900">
                <a:solidFill>
                  <a:srgbClr val="434343"/>
                </a:solidFill>
                <a:latin typeface="Times New Roman"/>
                <a:ea typeface="Times New Roman"/>
                <a:cs typeface="Times New Roman"/>
                <a:sym typeface="Times New Roman"/>
              </a:rPr>
              <a:t>RFE:</a:t>
            </a:r>
            <a:r>
              <a:rPr b="0" lang="en" sz="1900">
                <a:solidFill>
                  <a:srgbClr val="434343"/>
                </a:solidFill>
                <a:latin typeface="Times New Roman"/>
                <a:ea typeface="Times New Roman"/>
                <a:cs typeface="Times New Roman"/>
                <a:sym typeface="Times New Roman"/>
              </a:rPr>
              <a:t> Recursive Feature Elimination comes under the classification of Wrapper feature selection techniques to discover the dataset’s salient features.</a:t>
            </a:r>
            <a:endParaRPr b="0" sz="1900">
              <a:solidFill>
                <a:srgbClr val="434343"/>
              </a:solidFill>
              <a:latin typeface="Times New Roman"/>
              <a:ea typeface="Times New Roman"/>
              <a:cs typeface="Times New Roman"/>
              <a:sym typeface="Times New Roman"/>
            </a:endParaRPr>
          </a:p>
          <a:p>
            <a:pPr indent="-349250" lvl="0" marL="457200" rtl="0" algn="just">
              <a:spcBef>
                <a:spcPts val="0"/>
              </a:spcBef>
              <a:spcAft>
                <a:spcPts val="0"/>
              </a:spcAft>
              <a:buClr>
                <a:srgbClr val="434343"/>
              </a:buClr>
              <a:buSzPts val="1900"/>
              <a:buFont typeface="Times New Roman"/>
              <a:buChar char="❖"/>
            </a:pPr>
            <a:r>
              <a:rPr lang="en" sz="1900">
                <a:solidFill>
                  <a:srgbClr val="434343"/>
                </a:solidFill>
                <a:latin typeface="Times New Roman"/>
                <a:ea typeface="Times New Roman"/>
                <a:cs typeface="Times New Roman"/>
                <a:sym typeface="Times New Roman"/>
              </a:rPr>
              <a:t>MRFE: </a:t>
            </a:r>
            <a:r>
              <a:rPr b="0" lang="en" sz="1900">
                <a:solidFill>
                  <a:srgbClr val="434343"/>
                </a:solidFill>
                <a:latin typeface="Times New Roman"/>
                <a:ea typeface="Times New Roman"/>
                <a:cs typeface="Times New Roman"/>
                <a:sym typeface="Times New Roman"/>
              </a:rPr>
              <a:t>Modified Recursive Feature Elimination removes non-salient features from the dataset. </a:t>
            </a:r>
            <a:endParaRPr b="0" sz="1900">
              <a:solidFill>
                <a:srgbClr val="434343"/>
              </a:solidFill>
              <a:latin typeface="Times New Roman"/>
              <a:ea typeface="Times New Roman"/>
              <a:cs typeface="Times New Roman"/>
              <a:sym typeface="Times New Roman"/>
            </a:endParaRPr>
          </a:p>
          <a:p>
            <a:pPr indent="0" lvl="0" marL="0" rtl="0" algn="just">
              <a:spcBef>
                <a:spcPts val="0"/>
              </a:spcBef>
              <a:spcAft>
                <a:spcPts val="0"/>
              </a:spcAft>
              <a:buNone/>
            </a:pPr>
            <a:r>
              <a:rPr lang="en" sz="1900">
                <a:solidFill>
                  <a:srgbClr val="434343"/>
                </a:solidFill>
                <a:latin typeface="Times New Roman"/>
                <a:ea typeface="Times New Roman"/>
                <a:cs typeface="Times New Roman"/>
                <a:sym typeface="Times New Roman"/>
              </a:rPr>
              <a:t>	</a:t>
            </a:r>
            <a:endParaRPr b="0" sz="2000">
              <a:solidFill>
                <a:srgbClr val="434343"/>
              </a:solidFill>
              <a:latin typeface="Times New Roman"/>
              <a:ea typeface="Times New Roman"/>
              <a:cs typeface="Times New Roman"/>
              <a:sym typeface="Times New Roman"/>
            </a:endParaRPr>
          </a:p>
          <a:p>
            <a:pPr indent="0" lvl="0" marL="457200" rtl="0" algn="l">
              <a:spcBef>
                <a:spcPts val="0"/>
              </a:spcBef>
              <a:spcAft>
                <a:spcPts val="0"/>
              </a:spcAft>
              <a:buNone/>
            </a:pPr>
            <a:r>
              <a:t/>
            </a:r>
            <a:endParaRPr b="0" sz="2000">
              <a:solidFill>
                <a:srgbClr val="434343"/>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b="0" sz="2000">
              <a:solidFill>
                <a:srgbClr val="434343"/>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0"/>
          <p:cNvSpPr txBox="1"/>
          <p:nvPr/>
        </p:nvSpPr>
        <p:spPr>
          <a:xfrm>
            <a:off x="476250" y="874175"/>
            <a:ext cx="6703200" cy="30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Times New Roman"/>
                <a:ea typeface="Times New Roman"/>
                <a:cs typeface="Times New Roman"/>
                <a:sym typeface="Times New Roman"/>
              </a:rPr>
              <a:t>Classification Techniques used:</a:t>
            </a:r>
            <a:endParaRPr b="1"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Naive Bayes</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Decision Trees</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Support Vector Machines (SVM)</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K-Nearest Neighbours (KNN)</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Bagging (Bootstrap Aggregation)</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Random Forest</a:t>
            </a:r>
            <a:endParaRPr sz="19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1"/>
          <p:cNvSpPr txBox="1"/>
          <p:nvPr>
            <p:ph type="title"/>
          </p:nvPr>
        </p:nvSpPr>
        <p:spPr>
          <a:xfrm>
            <a:off x="0" y="117775"/>
            <a:ext cx="9144000" cy="485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434343"/>
                </a:solidFill>
                <a:latin typeface="Times New Roman"/>
                <a:ea typeface="Times New Roman"/>
                <a:cs typeface="Times New Roman"/>
                <a:sym typeface="Times New Roman"/>
              </a:rPr>
              <a:t>4</a:t>
            </a:r>
            <a:r>
              <a:rPr lang="en" sz="2000">
                <a:solidFill>
                  <a:srgbClr val="434343"/>
                </a:solidFill>
                <a:latin typeface="Times New Roman"/>
                <a:ea typeface="Times New Roman"/>
                <a:cs typeface="Times New Roman"/>
                <a:sym typeface="Times New Roman"/>
              </a:rPr>
              <a:t>. </a:t>
            </a:r>
            <a:r>
              <a:rPr lang="en" sz="2000">
                <a:solidFill>
                  <a:srgbClr val="434343"/>
                </a:solidFill>
                <a:latin typeface="Times New Roman"/>
                <a:ea typeface="Times New Roman"/>
                <a:cs typeface="Times New Roman"/>
                <a:sym typeface="Times New Roman"/>
              </a:rPr>
              <a:t>Predicting Agriculture Yields Based on Machine Learning using Regression and</a:t>
            </a:r>
            <a:endParaRPr sz="2000">
              <a:solidFill>
                <a:srgbClr val="434343"/>
              </a:solidFill>
              <a:latin typeface="Times New Roman"/>
              <a:ea typeface="Times New Roman"/>
              <a:cs typeface="Times New Roman"/>
              <a:sym typeface="Times New Roman"/>
            </a:endParaRPr>
          </a:p>
          <a:p>
            <a:pPr indent="0" lvl="0" marL="0" rtl="0" algn="just">
              <a:spcBef>
                <a:spcPts val="0"/>
              </a:spcBef>
              <a:spcAft>
                <a:spcPts val="0"/>
              </a:spcAft>
              <a:buNone/>
            </a:pPr>
            <a:r>
              <a:rPr lang="en" sz="2000">
                <a:solidFill>
                  <a:srgbClr val="434343"/>
                </a:solidFill>
                <a:latin typeface="Times New Roman"/>
                <a:ea typeface="Times New Roman"/>
                <a:cs typeface="Times New Roman"/>
                <a:sym typeface="Times New Roman"/>
              </a:rPr>
              <a:t>Deep Learning</a:t>
            </a:r>
            <a:endParaRPr sz="20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434343"/>
                </a:solidFill>
                <a:latin typeface="Times New Roman"/>
                <a:ea typeface="Times New Roman"/>
                <a:cs typeface="Times New Roman"/>
                <a:sym typeface="Times New Roman"/>
              </a:rPr>
              <a:t>______________________________________________________________________________________________</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i="1" lang="en" sz="1500">
                <a:solidFill>
                  <a:srgbClr val="434343"/>
                </a:solidFill>
                <a:latin typeface="Times New Roman"/>
                <a:ea typeface="Times New Roman"/>
                <a:cs typeface="Times New Roman"/>
                <a:sym typeface="Times New Roman"/>
              </a:rPr>
              <a:t>Authors: </a:t>
            </a:r>
            <a:r>
              <a:rPr b="0" i="1" lang="en" sz="1500">
                <a:solidFill>
                  <a:srgbClr val="434343"/>
                </a:solidFill>
                <a:latin typeface="Times New Roman"/>
                <a:ea typeface="Times New Roman"/>
                <a:cs typeface="Times New Roman"/>
                <a:sym typeface="Times New Roman"/>
              </a:rPr>
              <a:t>PRIYANKA SHARMA, PANKAJ DADHEECH(Member, IEEE), NAGENDER ANEJA, SANDHYA ANEJA (Member, IEEE)</a:t>
            </a:r>
            <a:endParaRPr b="0" i="1"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b="0" sz="1500">
              <a:solidFill>
                <a:srgbClr val="434343"/>
              </a:solidFill>
              <a:latin typeface="Times New Roman"/>
              <a:ea typeface="Times New Roman"/>
              <a:cs typeface="Times New Roman"/>
              <a:sym typeface="Times New Roman"/>
            </a:endParaRPr>
          </a:p>
          <a:p>
            <a:pPr indent="0" lvl="0" marL="0" rtl="0" algn="just">
              <a:spcBef>
                <a:spcPts val="0"/>
              </a:spcBef>
              <a:spcAft>
                <a:spcPts val="0"/>
              </a:spcAft>
              <a:buNone/>
            </a:pPr>
            <a:r>
              <a:rPr b="0" lang="en" sz="1500">
                <a:solidFill>
                  <a:srgbClr val="434343"/>
                </a:solidFill>
                <a:latin typeface="Times New Roman"/>
                <a:ea typeface="Times New Roman"/>
                <a:cs typeface="Times New Roman"/>
                <a:sym typeface="Times New Roman"/>
              </a:rPr>
              <a:t>	</a:t>
            </a:r>
            <a:r>
              <a:rPr lang="en" sz="1900">
                <a:solidFill>
                  <a:srgbClr val="434343"/>
                </a:solidFill>
                <a:latin typeface="Times New Roman"/>
                <a:ea typeface="Times New Roman"/>
                <a:cs typeface="Times New Roman"/>
                <a:sym typeface="Times New Roman"/>
              </a:rPr>
              <a:t>Methods Implemented</a:t>
            </a:r>
            <a:r>
              <a:rPr lang="en" sz="1900">
                <a:solidFill>
                  <a:srgbClr val="434343"/>
                </a:solidFill>
                <a:latin typeface="Times New Roman"/>
                <a:ea typeface="Times New Roman"/>
                <a:cs typeface="Times New Roman"/>
                <a:sym typeface="Times New Roman"/>
              </a:rPr>
              <a:t>:</a:t>
            </a:r>
            <a:endParaRPr sz="1900">
              <a:solidFill>
                <a:srgbClr val="434343"/>
              </a:solidFill>
              <a:latin typeface="Times New Roman"/>
              <a:ea typeface="Times New Roman"/>
              <a:cs typeface="Times New Roman"/>
              <a:sym typeface="Times New Roman"/>
            </a:endParaRPr>
          </a:p>
          <a:p>
            <a:pPr indent="-349250" lvl="0" marL="457200" rtl="0" algn="just">
              <a:spcBef>
                <a:spcPts val="0"/>
              </a:spcBef>
              <a:spcAft>
                <a:spcPts val="0"/>
              </a:spcAft>
              <a:buClr>
                <a:srgbClr val="434343"/>
              </a:buClr>
              <a:buSzPts val="1900"/>
              <a:buFont typeface="Times New Roman"/>
              <a:buChar char="❖"/>
            </a:pPr>
            <a:r>
              <a:rPr b="0" lang="en" sz="1900">
                <a:solidFill>
                  <a:srgbClr val="434343"/>
                </a:solidFill>
                <a:latin typeface="Times New Roman"/>
                <a:ea typeface="Times New Roman"/>
                <a:cs typeface="Times New Roman"/>
                <a:sym typeface="Times New Roman"/>
              </a:rPr>
              <a:t>K Fold Cross Validation</a:t>
            </a:r>
            <a:endParaRPr b="0" sz="1900">
              <a:solidFill>
                <a:srgbClr val="434343"/>
              </a:solidFill>
              <a:latin typeface="Times New Roman"/>
              <a:ea typeface="Times New Roman"/>
              <a:cs typeface="Times New Roman"/>
              <a:sym typeface="Times New Roman"/>
            </a:endParaRPr>
          </a:p>
          <a:p>
            <a:pPr indent="-349250" lvl="0" marL="457200" rtl="0" algn="just">
              <a:spcBef>
                <a:spcPts val="0"/>
              </a:spcBef>
              <a:spcAft>
                <a:spcPts val="0"/>
              </a:spcAft>
              <a:buClr>
                <a:srgbClr val="434343"/>
              </a:buClr>
              <a:buSzPts val="1900"/>
              <a:buFont typeface="Times New Roman"/>
              <a:buChar char="❖"/>
            </a:pPr>
            <a:r>
              <a:rPr b="0" lang="en" sz="1900">
                <a:solidFill>
                  <a:srgbClr val="434343"/>
                </a:solidFill>
                <a:latin typeface="Times New Roman"/>
                <a:ea typeface="Times New Roman"/>
                <a:cs typeface="Times New Roman"/>
                <a:sym typeface="Times New Roman"/>
              </a:rPr>
              <a:t>Decision Tree</a:t>
            </a:r>
            <a:endParaRPr b="0" sz="1900">
              <a:solidFill>
                <a:srgbClr val="434343"/>
              </a:solidFill>
              <a:latin typeface="Times New Roman"/>
              <a:ea typeface="Times New Roman"/>
              <a:cs typeface="Times New Roman"/>
              <a:sym typeface="Times New Roman"/>
            </a:endParaRPr>
          </a:p>
          <a:p>
            <a:pPr indent="-349250" lvl="0" marL="457200" rtl="0" algn="just">
              <a:spcBef>
                <a:spcPts val="0"/>
              </a:spcBef>
              <a:spcAft>
                <a:spcPts val="0"/>
              </a:spcAft>
              <a:buClr>
                <a:srgbClr val="434343"/>
              </a:buClr>
              <a:buSzPts val="1900"/>
              <a:buFont typeface="Times New Roman"/>
              <a:buChar char="❖"/>
            </a:pPr>
            <a:r>
              <a:rPr b="0" lang="en" sz="1900">
                <a:solidFill>
                  <a:srgbClr val="434343"/>
                </a:solidFill>
                <a:latin typeface="Times New Roman"/>
                <a:ea typeface="Times New Roman"/>
                <a:cs typeface="Times New Roman"/>
                <a:sym typeface="Times New Roman"/>
              </a:rPr>
              <a:t>Random Forest</a:t>
            </a:r>
            <a:endParaRPr b="0" sz="1900">
              <a:solidFill>
                <a:srgbClr val="434343"/>
              </a:solidFill>
              <a:latin typeface="Times New Roman"/>
              <a:ea typeface="Times New Roman"/>
              <a:cs typeface="Times New Roman"/>
              <a:sym typeface="Times New Roman"/>
            </a:endParaRPr>
          </a:p>
          <a:p>
            <a:pPr indent="-349250" lvl="0" marL="457200" rtl="0" algn="just">
              <a:spcBef>
                <a:spcPts val="0"/>
              </a:spcBef>
              <a:spcAft>
                <a:spcPts val="0"/>
              </a:spcAft>
              <a:buClr>
                <a:srgbClr val="434343"/>
              </a:buClr>
              <a:buSzPts val="1900"/>
              <a:buFont typeface="Times New Roman"/>
              <a:buChar char="❖"/>
            </a:pPr>
            <a:r>
              <a:rPr b="0" lang="en" sz="1900">
                <a:solidFill>
                  <a:srgbClr val="434343"/>
                </a:solidFill>
                <a:latin typeface="Times New Roman"/>
                <a:ea typeface="Times New Roman"/>
                <a:cs typeface="Times New Roman"/>
                <a:sym typeface="Times New Roman"/>
              </a:rPr>
              <a:t>XGBoost</a:t>
            </a:r>
            <a:endParaRPr b="0" sz="1900">
              <a:solidFill>
                <a:srgbClr val="434343"/>
              </a:solidFill>
              <a:latin typeface="Times New Roman"/>
              <a:ea typeface="Times New Roman"/>
              <a:cs typeface="Times New Roman"/>
              <a:sym typeface="Times New Roman"/>
            </a:endParaRPr>
          </a:p>
          <a:p>
            <a:pPr indent="-349250" lvl="0" marL="457200" rtl="0" algn="just">
              <a:spcBef>
                <a:spcPts val="0"/>
              </a:spcBef>
              <a:spcAft>
                <a:spcPts val="0"/>
              </a:spcAft>
              <a:buClr>
                <a:srgbClr val="434343"/>
              </a:buClr>
              <a:buSzPts val="1900"/>
              <a:buFont typeface="Times New Roman"/>
              <a:buChar char="❖"/>
            </a:pPr>
            <a:r>
              <a:rPr b="0" lang="en" sz="1900">
                <a:solidFill>
                  <a:srgbClr val="434343"/>
                </a:solidFill>
                <a:latin typeface="Times New Roman"/>
                <a:ea typeface="Times New Roman"/>
                <a:cs typeface="Times New Roman"/>
                <a:sym typeface="Times New Roman"/>
              </a:rPr>
              <a:t>Convolutional Neural Networks</a:t>
            </a:r>
            <a:endParaRPr b="0" sz="1900">
              <a:solidFill>
                <a:srgbClr val="434343"/>
              </a:solidFill>
              <a:latin typeface="Times New Roman"/>
              <a:ea typeface="Times New Roman"/>
              <a:cs typeface="Times New Roman"/>
              <a:sym typeface="Times New Roman"/>
            </a:endParaRPr>
          </a:p>
          <a:p>
            <a:pPr indent="0" lvl="0" marL="0" rtl="0" algn="just">
              <a:spcBef>
                <a:spcPts val="0"/>
              </a:spcBef>
              <a:spcAft>
                <a:spcPts val="0"/>
              </a:spcAft>
              <a:buNone/>
            </a:pPr>
            <a:r>
              <a:t/>
            </a:r>
            <a:endParaRPr b="0" sz="1900">
              <a:solidFill>
                <a:srgbClr val="434343"/>
              </a:solidFill>
              <a:latin typeface="Times New Roman"/>
              <a:ea typeface="Times New Roman"/>
              <a:cs typeface="Times New Roman"/>
              <a:sym typeface="Times New Roman"/>
            </a:endParaRPr>
          </a:p>
          <a:p>
            <a:pPr indent="0" lvl="0" marL="0" rtl="0" algn="just">
              <a:spcBef>
                <a:spcPts val="0"/>
              </a:spcBef>
              <a:spcAft>
                <a:spcPts val="0"/>
              </a:spcAft>
              <a:buNone/>
            </a:pPr>
            <a:r>
              <a:rPr lang="en" sz="1900">
                <a:solidFill>
                  <a:srgbClr val="434343"/>
                </a:solidFill>
                <a:latin typeface="Times New Roman"/>
                <a:ea typeface="Times New Roman"/>
                <a:cs typeface="Times New Roman"/>
                <a:sym typeface="Times New Roman"/>
              </a:rPr>
              <a:t>	Data Set Segregation:</a:t>
            </a:r>
            <a:endParaRPr sz="1900">
              <a:solidFill>
                <a:srgbClr val="434343"/>
              </a:solidFill>
              <a:latin typeface="Times New Roman"/>
              <a:ea typeface="Times New Roman"/>
              <a:cs typeface="Times New Roman"/>
              <a:sym typeface="Times New Roman"/>
            </a:endParaRPr>
          </a:p>
          <a:p>
            <a:pPr indent="0" lvl="0" marL="0" rtl="0" algn="just">
              <a:spcBef>
                <a:spcPts val="0"/>
              </a:spcBef>
              <a:spcAft>
                <a:spcPts val="0"/>
              </a:spcAft>
              <a:buNone/>
            </a:pPr>
            <a:r>
              <a:rPr lang="en" sz="1900">
                <a:solidFill>
                  <a:srgbClr val="434343"/>
                </a:solidFill>
                <a:latin typeface="Times New Roman"/>
                <a:ea typeface="Times New Roman"/>
                <a:cs typeface="Times New Roman"/>
                <a:sym typeface="Times New Roman"/>
              </a:rPr>
              <a:t>        70%         </a:t>
            </a:r>
            <a:r>
              <a:rPr b="0" lang="en" sz="1900">
                <a:solidFill>
                  <a:srgbClr val="434343"/>
                </a:solidFill>
                <a:latin typeface="Times New Roman"/>
                <a:ea typeface="Times New Roman"/>
                <a:cs typeface="Times New Roman"/>
                <a:sym typeface="Times New Roman"/>
              </a:rPr>
              <a:t>training data (K fold cross validation)</a:t>
            </a:r>
            <a:endParaRPr b="0" sz="1900">
              <a:solidFill>
                <a:srgbClr val="434343"/>
              </a:solidFill>
              <a:latin typeface="Times New Roman"/>
              <a:ea typeface="Times New Roman"/>
              <a:cs typeface="Times New Roman"/>
              <a:sym typeface="Times New Roman"/>
            </a:endParaRPr>
          </a:p>
          <a:p>
            <a:pPr indent="0" lvl="0" marL="0" rtl="0" algn="just">
              <a:spcBef>
                <a:spcPts val="0"/>
              </a:spcBef>
              <a:spcAft>
                <a:spcPts val="0"/>
              </a:spcAft>
              <a:buNone/>
            </a:pPr>
            <a:r>
              <a:rPr lang="en" sz="1900">
                <a:solidFill>
                  <a:srgbClr val="434343"/>
                </a:solidFill>
                <a:latin typeface="Times New Roman"/>
                <a:ea typeface="Times New Roman"/>
                <a:cs typeface="Times New Roman"/>
                <a:sym typeface="Times New Roman"/>
              </a:rPr>
              <a:t>	</a:t>
            </a:r>
            <a:r>
              <a:rPr b="0" lang="en" sz="1900">
                <a:solidFill>
                  <a:srgbClr val="434343"/>
                </a:solidFill>
                <a:latin typeface="Times New Roman"/>
                <a:ea typeface="Times New Roman"/>
                <a:cs typeface="Times New Roman"/>
                <a:sym typeface="Times New Roman"/>
              </a:rPr>
              <a:t> </a:t>
            </a:r>
            <a:r>
              <a:rPr lang="en" sz="1900">
                <a:solidFill>
                  <a:srgbClr val="434343"/>
                </a:solidFill>
                <a:latin typeface="Times New Roman"/>
                <a:ea typeface="Times New Roman"/>
                <a:cs typeface="Times New Roman"/>
                <a:sym typeface="Times New Roman"/>
              </a:rPr>
              <a:t>30%         </a:t>
            </a:r>
            <a:r>
              <a:rPr b="0" lang="en" sz="1900">
                <a:solidFill>
                  <a:srgbClr val="434343"/>
                </a:solidFill>
                <a:latin typeface="Times New Roman"/>
                <a:ea typeface="Times New Roman"/>
                <a:cs typeface="Times New Roman"/>
                <a:sym typeface="Times New Roman"/>
              </a:rPr>
              <a:t>test data</a:t>
            </a:r>
            <a:endParaRPr b="0" sz="2000">
              <a:solidFill>
                <a:srgbClr val="434343"/>
              </a:solidFill>
              <a:latin typeface="Times New Roman"/>
              <a:ea typeface="Times New Roman"/>
              <a:cs typeface="Times New Roman"/>
              <a:sym typeface="Times New Roman"/>
            </a:endParaRPr>
          </a:p>
          <a:p>
            <a:pPr indent="0" lvl="0" marL="457200" rtl="0" algn="l">
              <a:spcBef>
                <a:spcPts val="0"/>
              </a:spcBef>
              <a:spcAft>
                <a:spcPts val="0"/>
              </a:spcAft>
              <a:buNone/>
            </a:pPr>
            <a:r>
              <a:t/>
            </a:r>
            <a:endParaRPr b="0" sz="2000">
              <a:solidFill>
                <a:srgbClr val="434343"/>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b="0" sz="2000">
              <a:solidFill>
                <a:srgbClr val="434343"/>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p:txBody>
      </p:sp>
      <p:sp>
        <p:nvSpPr>
          <p:cNvPr id="443" name="Google Shape;443;p51"/>
          <p:cNvSpPr/>
          <p:nvPr/>
        </p:nvSpPr>
        <p:spPr>
          <a:xfrm>
            <a:off x="1157325" y="4082400"/>
            <a:ext cx="368700" cy="184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4" name="Google Shape;444;p51"/>
          <p:cNvSpPr/>
          <p:nvPr/>
        </p:nvSpPr>
        <p:spPr>
          <a:xfrm>
            <a:off x="1157325" y="4387525"/>
            <a:ext cx="368700" cy="184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8" name="Shape 448"/>
        <p:cNvGrpSpPr/>
        <p:nvPr/>
      </p:nvGrpSpPr>
      <p:grpSpPr>
        <a:xfrm>
          <a:off x="0" y="0"/>
          <a:ext cx="0" cy="0"/>
          <a:chOff x="0" y="0"/>
          <a:chExt cx="0" cy="0"/>
        </a:xfrm>
      </p:grpSpPr>
      <p:sp>
        <p:nvSpPr>
          <p:cNvPr id="449" name="Google Shape;449;p52"/>
          <p:cNvSpPr txBox="1"/>
          <p:nvPr>
            <p:ph idx="1" type="body"/>
          </p:nvPr>
        </p:nvSpPr>
        <p:spPr>
          <a:xfrm>
            <a:off x="657450" y="389425"/>
            <a:ext cx="7829100" cy="215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000">
                <a:solidFill>
                  <a:srgbClr val="336430"/>
                </a:solidFill>
                <a:latin typeface="Times New Roman"/>
                <a:ea typeface="Times New Roman"/>
                <a:cs typeface="Times New Roman"/>
                <a:sym typeface="Times New Roman"/>
              </a:rPr>
              <a:t>Agriculture is the most healthful, most useful, and most noble employment of man.</a:t>
            </a:r>
            <a:endParaRPr b="0" sz="3000">
              <a:solidFill>
                <a:srgbClr val="336430"/>
              </a:solidFill>
              <a:latin typeface="Times New Roman"/>
              <a:ea typeface="Times New Roman"/>
              <a:cs typeface="Times New Roman"/>
              <a:sym typeface="Times New Roman"/>
            </a:endParaRPr>
          </a:p>
          <a:p>
            <a:pPr indent="0" lvl="0" marL="0" rtl="0" algn="ctr">
              <a:spcBef>
                <a:spcPts val="0"/>
              </a:spcBef>
              <a:spcAft>
                <a:spcPts val="0"/>
              </a:spcAft>
              <a:buClr>
                <a:schemeClr val="dk1"/>
              </a:buClr>
              <a:buFont typeface="Arial"/>
              <a:buNone/>
            </a:pPr>
            <a:r>
              <a:t/>
            </a:r>
            <a:endParaRPr b="0" sz="3000">
              <a:solidFill>
                <a:srgbClr val="336430"/>
              </a:solidFill>
              <a:latin typeface="Times New Roman"/>
              <a:ea typeface="Times New Roman"/>
              <a:cs typeface="Times New Roman"/>
              <a:sym typeface="Times New Roman"/>
            </a:endParaRPr>
          </a:p>
          <a:p>
            <a:pPr indent="-381000" lvl="0" marL="457200" rtl="0" algn="r">
              <a:spcBef>
                <a:spcPts val="0"/>
              </a:spcBef>
              <a:spcAft>
                <a:spcPts val="0"/>
              </a:spcAft>
              <a:buClr>
                <a:srgbClr val="293D2F"/>
              </a:buClr>
              <a:buSzPts val="2400"/>
              <a:buFont typeface="Times New Roman"/>
              <a:buChar char="-"/>
            </a:pPr>
            <a:r>
              <a:rPr b="0" lang="en" sz="2400">
                <a:solidFill>
                  <a:srgbClr val="293D2F"/>
                </a:solidFill>
                <a:latin typeface="Times New Roman"/>
                <a:ea typeface="Times New Roman"/>
                <a:cs typeface="Times New Roman"/>
                <a:sym typeface="Times New Roman"/>
              </a:rPr>
              <a:t>George Washington</a:t>
            </a:r>
            <a:endParaRPr b="0" sz="24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30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713225" y="539500"/>
            <a:ext cx="7717500" cy="4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Table of contents</a:t>
            </a:r>
            <a:endParaRPr>
              <a:latin typeface="Times New Roman"/>
              <a:ea typeface="Times New Roman"/>
              <a:cs typeface="Times New Roman"/>
              <a:sym typeface="Times New Roman"/>
            </a:endParaRPr>
          </a:p>
        </p:txBody>
      </p:sp>
      <p:sp>
        <p:nvSpPr>
          <p:cNvPr id="203" name="Google Shape;203;p30"/>
          <p:cNvSpPr txBox="1"/>
          <p:nvPr>
            <p:ph idx="2" type="title"/>
          </p:nvPr>
        </p:nvSpPr>
        <p:spPr>
          <a:xfrm>
            <a:off x="737950" y="1253213"/>
            <a:ext cx="2487300" cy="81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01</a:t>
            </a:r>
            <a:endParaRPr>
              <a:latin typeface="Times New Roman"/>
              <a:ea typeface="Times New Roman"/>
              <a:cs typeface="Times New Roman"/>
              <a:sym typeface="Times New Roman"/>
            </a:endParaRPr>
          </a:p>
        </p:txBody>
      </p:sp>
      <p:sp>
        <p:nvSpPr>
          <p:cNvPr id="204" name="Google Shape;204;p30"/>
          <p:cNvSpPr txBox="1"/>
          <p:nvPr>
            <p:ph idx="3" type="title"/>
          </p:nvPr>
        </p:nvSpPr>
        <p:spPr>
          <a:xfrm>
            <a:off x="737938" y="1983425"/>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
        <p:nvSpPr>
          <p:cNvPr id="205" name="Google Shape;205;p30"/>
          <p:cNvSpPr txBox="1"/>
          <p:nvPr>
            <p:ph idx="7" type="title"/>
          </p:nvPr>
        </p:nvSpPr>
        <p:spPr>
          <a:xfrm>
            <a:off x="3328350" y="1253213"/>
            <a:ext cx="2487300" cy="81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02</a:t>
            </a:r>
            <a:endParaRPr>
              <a:latin typeface="Times New Roman"/>
              <a:ea typeface="Times New Roman"/>
              <a:cs typeface="Times New Roman"/>
              <a:sym typeface="Times New Roman"/>
            </a:endParaRPr>
          </a:p>
        </p:txBody>
      </p:sp>
      <p:sp>
        <p:nvSpPr>
          <p:cNvPr id="206" name="Google Shape;206;p30"/>
          <p:cNvSpPr txBox="1"/>
          <p:nvPr>
            <p:ph idx="8" type="title"/>
          </p:nvPr>
        </p:nvSpPr>
        <p:spPr>
          <a:xfrm>
            <a:off x="3328338" y="1983425"/>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Problem Statement</a:t>
            </a:r>
            <a:endParaRPr>
              <a:latin typeface="Times New Roman"/>
              <a:ea typeface="Times New Roman"/>
              <a:cs typeface="Times New Roman"/>
              <a:sym typeface="Times New Roman"/>
            </a:endParaRPr>
          </a:p>
        </p:txBody>
      </p:sp>
      <p:sp>
        <p:nvSpPr>
          <p:cNvPr id="207" name="Google Shape;207;p30"/>
          <p:cNvSpPr txBox="1"/>
          <p:nvPr>
            <p:ph idx="13" type="title"/>
          </p:nvPr>
        </p:nvSpPr>
        <p:spPr>
          <a:xfrm>
            <a:off x="407350" y="2986958"/>
            <a:ext cx="2487300" cy="81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04</a:t>
            </a:r>
            <a:endParaRPr>
              <a:latin typeface="Times New Roman"/>
              <a:ea typeface="Times New Roman"/>
              <a:cs typeface="Times New Roman"/>
              <a:sym typeface="Times New Roman"/>
            </a:endParaRPr>
          </a:p>
        </p:txBody>
      </p:sp>
      <p:sp>
        <p:nvSpPr>
          <p:cNvPr id="208" name="Google Shape;208;p30"/>
          <p:cNvSpPr txBox="1"/>
          <p:nvPr>
            <p:ph idx="14" type="title"/>
          </p:nvPr>
        </p:nvSpPr>
        <p:spPr>
          <a:xfrm>
            <a:off x="407338" y="3690925"/>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System Architecture</a:t>
            </a:r>
            <a:endParaRPr>
              <a:latin typeface="Times New Roman"/>
              <a:ea typeface="Times New Roman"/>
              <a:cs typeface="Times New Roman"/>
              <a:sym typeface="Times New Roman"/>
            </a:endParaRPr>
          </a:p>
        </p:txBody>
      </p:sp>
      <p:sp>
        <p:nvSpPr>
          <p:cNvPr id="209" name="Google Shape;209;p30"/>
          <p:cNvSpPr txBox="1"/>
          <p:nvPr>
            <p:ph idx="16" type="title"/>
          </p:nvPr>
        </p:nvSpPr>
        <p:spPr>
          <a:xfrm>
            <a:off x="5918750" y="1253213"/>
            <a:ext cx="2487300" cy="81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03</a:t>
            </a:r>
            <a:endParaRPr>
              <a:latin typeface="Times New Roman"/>
              <a:ea typeface="Times New Roman"/>
              <a:cs typeface="Times New Roman"/>
              <a:sym typeface="Times New Roman"/>
            </a:endParaRPr>
          </a:p>
        </p:txBody>
      </p:sp>
      <p:sp>
        <p:nvSpPr>
          <p:cNvPr id="210" name="Google Shape;210;p30"/>
          <p:cNvSpPr txBox="1"/>
          <p:nvPr>
            <p:ph idx="17" type="title"/>
          </p:nvPr>
        </p:nvSpPr>
        <p:spPr>
          <a:xfrm>
            <a:off x="5918738" y="1983425"/>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Abstract</a:t>
            </a:r>
            <a:endParaRPr>
              <a:latin typeface="Times New Roman"/>
              <a:ea typeface="Times New Roman"/>
              <a:cs typeface="Times New Roman"/>
              <a:sym typeface="Times New Roman"/>
            </a:endParaRPr>
          </a:p>
        </p:txBody>
      </p:sp>
      <p:grpSp>
        <p:nvGrpSpPr>
          <p:cNvPr id="211" name="Google Shape;211;p30"/>
          <p:cNvGrpSpPr/>
          <p:nvPr/>
        </p:nvGrpSpPr>
        <p:grpSpPr>
          <a:xfrm>
            <a:off x="8430775" y="4515774"/>
            <a:ext cx="604655" cy="482923"/>
            <a:chOff x="5879425" y="4466724"/>
            <a:chExt cx="604655" cy="482923"/>
          </a:xfrm>
        </p:grpSpPr>
        <p:sp>
          <p:nvSpPr>
            <p:cNvPr id="212" name="Google Shape;212;p30"/>
            <p:cNvSpPr/>
            <p:nvPr/>
          </p:nvSpPr>
          <p:spPr>
            <a:xfrm>
              <a:off x="5979344" y="4466724"/>
              <a:ext cx="268963" cy="218565"/>
            </a:xfrm>
            <a:custGeom>
              <a:rect b="b" l="l" r="r" t="t"/>
              <a:pathLst>
                <a:path extrusionOk="0" h="56807" w="69906">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0"/>
            <p:cNvSpPr/>
            <p:nvPr/>
          </p:nvSpPr>
          <p:spPr>
            <a:xfrm>
              <a:off x="6144937" y="4786821"/>
              <a:ext cx="172911" cy="16282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0"/>
            <p:cNvSpPr/>
            <p:nvPr/>
          </p:nvSpPr>
          <p:spPr>
            <a:xfrm>
              <a:off x="5879425" y="4748782"/>
              <a:ext cx="172883" cy="164472"/>
            </a:xfrm>
            <a:custGeom>
              <a:rect b="b" l="l" r="r" t="t"/>
              <a:pathLst>
                <a:path extrusionOk="0" h="60972" w="6409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a:off x="6362739" y="4584260"/>
              <a:ext cx="121341" cy="16450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30"/>
          <p:cNvSpPr/>
          <p:nvPr/>
        </p:nvSpPr>
        <p:spPr>
          <a:xfrm rot="379797">
            <a:off x="-1119232" y="2860585"/>
            <a:ext cx="1882741" cy="1074142"/>
          </a:xfrm>
          <a:custGeom>
            <a:rect b="b" l="l" r="r" t="t"/>
            <a:pathLst>
              <a:path extrusionOk="0" h="36406" w="50753">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p:nvPr/>
        </p:nvSpPr>
        <p:spPr>
          <a:xfrm>
            <a:off x="6998875" y="-1177559"/>
            <a:ext cx="3468460" cy="2345730"/>
          </a:xfrm>
          <a:custGeom>
            <a:rect b="b" l="l" r="r" t="t"/>
            <a:pathLst>
              <a:path extrusionOk="0" h="36406" w="50753">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txBox="1"/>
          <p:nvPr>
            <p:ph idx="13" type="title"/>
          </p:nvPr>
        </p:nvSpPr>
        <p:spPr>
          <a:xfrm>
            <a:off x="2833050" y="2986958"/>
            <a:ext cx="2487300" cy="81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05</a:t>
            </a:r>
            <a:endParaRPr>
              <a:latin typeface="Times New Roman"/>
              <a:ea typeface="Times New Roman"/>
              <a:cs typeface="Times New Roman"/>
              <a:sym typeface="Times New Roman"/>
            </a:endParaRPr>
          </a:p>
        </p:txBody>
      </p:sp>
      <p:sp>
        <p:nvSpPr>
          <p:cNvPr id="219" name="Google Shape;219;p30"/>
          <p:cNvSpPr txBox="1"/>
          <p:nvPr>
            <p:ph idx="14" type="title"/>
          </p:nvPr>
        </p:nvSpPr>
        <p:spPr>
          <a:xfrm>
            <a:off x="2833038" y="3690925"/>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Proposed System</a:t>
            </a:r>
            <a:endParaRPr>
              <a:latin typeface="Times New Roman"/>
              <a:ea typeface="Times New Roman"/>
              <a:cs typeface="Times New Roman"/>
              <a:sym typeface="Times New Roman"/>
            </a:endParaRPr>
          </a:p>
        </p:txBody>
      </p:sp>
      <p:sp>
        <p:nvSpPr>
          <p:cNvPr id="220" name="Google Shape;220;p30"/>
          <p:cNvSpPr txBox="1"/>
          <p:nvPr>
            <p:ph idx="13" type="title"/>
          </p:nvPr>
        </p:nvSpPr>
        <p:spPr>
          <a:xfrm>
            <a:off x="4837750" y="2986958"/>
            <a:ext cx="2487300" cy="81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06</a:t>
            </a:r>
            <a:endParaRPr>
              <a:latin typeface="Times New Roman"/>
              <a:ea typeface="Times New Roman"/>
              <a:cs typeface="Times New Roman"/>
              <a:sym typeface="Times New Roman"/>
            </a:endParaRPr>
          </a:p>
        </p:txBody>
      </p:sp>
      <p:sp>
        <p:nvSpPr>
          <p:cNvPr id="221" name="Google Shape;221;p30"/>
          <p:cNvSpPr txBox="1"/>
          <p:nvPr>
            <p:ph idx="14" type="title"/>
          </p:nvPr>
        </p:nvSpPr>
        <p:spPr>
          <a:xfrm>
            <a:off x="4837738" y="3690925"/>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Modules</a:t>
            </a:r>
            <a:endParaRPr>
              <a:latin typeface="Times New Roman"/>
              <a:ea typeface="Times New Roman"/>
              <a:cs typeface="Times New Roman"/>
              <a:sym typeface="Times New Roman"/>
            </a:endParaRPr>
          </a:p>
        </p:txBody>
      </p:sp>
      <p:sp>
        <p:nvSpPr>
          <p:cNvPr id="222" name="Google Shape;222;p30"/>
          <p:cNvSpPr txBox="1"/>
          <p:nvPr>
            <p:ph idx="13" type="title"/>
          </p:nvPr>
        </p:nvSpPr>
        <p:spPr>
          <a:xfrm>
            <a:off x="6656700" y="2986945"/>
            <a:ext cx="2487300" cy="81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07</a:t>
            </a:r>
            <a:endParaRPr>
              <a:latin typeface="Times New Roman"/>
              <a:ea typeface="Times New Roman"/>
              <a:cs typeface="Times New Roman"/>
              <a:sym typeface="Times New Roman"/>
            </a:endParaRPr>
          </a:p>
        </p:txBody>
      </p:sp>
      <p:sp>
        <p:nvSpPr>
          <p:cNvPr id="223" name="Google Shape;223;p30"/>
          <p:cNvSpPr txBox="1"/>
          <p:nvPr>
            <p:ph idx="14" type="title"/>
          </p:nvPr>
        </p:nvSpPr>
        <p:spPr>
          <a:xfrm>
            <a:off x="6656688" y="3690913"/>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Literature Survey</a:t>
            </a:r>
            <a:endParaRPr>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type="title"/>
          </p:nvPr>
        </p:nvSpPr>
        <p:spPr>
          <a:xfrm>
            <a:off x="713225" y="2085450"/>
            <a:ext cx="3858900" cy="105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29" name="Google Shape;229;p31"/>
          <p:cNvSpPr txBox="1"/>
          <p:nvPr>
            <p:ph idx="2" type="title"/>
          </p:nvPr>
        </p:nvSpPr>
        <p:spPr>
          <a:xfrm>
            <a:off x="713225" y="1143750"/>
            <a:ext cx="3858900" cy="85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pic>
        <p:nvPicPr>
          <p:cNvPr id="230" name="Google Shape;230;p31"/>
          <p:cNvPicPr preferRelativeResize="0"/>
          <p:nvPr/>
        </p:nvPicPr>
        <p:blipFill rotWithShape="1">
          <a:blip r:embed="rId3">
            <a:alphaModFix/>
          </a:blip>
          <a:srcRect b="0" l="24440" r="24440" t="0"/>
          <a:stretch/>
        </p:blipFill>
        <p:spPr>
          <a:xfrm>
            <a:off x="5199012" y="8975"/>
            <a:ext cx="3944990" cy="5143500"/>
          </a:xfrm>
          <a:prstGeom prst="rect">
            <a:avLst/>
          </a:prstGeom>
          <a:noFill/>
          <a:ln>
            <a:noFill/>
          </a:ln>
        </p:spPr>
      </p:pic>
      <p:sp>
        <p:nvSpPr>
          <p:cNvPr id="231" name="Google Shape;231;p31"/>
          <p:cNvSpPr/>
          <p:nvPr/>
        </p:nvSpPr>
        <p:spPr>
          <a:xfrm rot="5398976">
            <a:off x="3376438" y="3517197"/>
            <a:ext cx="3412888"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p:nvPr/>
        </p:nvSpPr>
        <p:spPr>
          <a:xfrm rot="5398976">
            <a:off x="3376438" y="1445322"/>
            <a:ext cx="3412888"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p:nvPr/>
        </p:nvSpPr>
        <p:spPr>
          <a:xfrm>
            <a:off x="2680375" y="-1383009"/>
            <a:ext cx="3468460" cy="2345730"/>
          </a:xfrm>
          <a:custGeom>
            <a:rect b="b" l="l" r="r" t="t"/>
            <a:pathLst>
              <a:path extrusionOk="0" h="36406" w="50753">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p:nvPr/>
        </p:nvSpPr>
        <p:spPr>
          <a:xfrm rot="-1248412">
            <a:off x="1115561" y="4813156"/>
            <a:ext cx="2821223" cy="341613"/>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1"/>
          <p:cNvSpPr/>
          <p:nvPr/>
        </p:nvSpPr>
        <p:spPr>
          <a:xfrm rot="-1248538">
            <a:off x="1949629" y="5065461"/>
            <a:ext cx="2107844" cy="341613"/>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 name="Google Shape;236;p31"/>
          <p:cNvGrpSpPr/>
          <p:nvPr/>
        </p:nvGrpSpPr>
        <p:grpSpPr>
          <a:xfrm>
            <a:off x="277725" y="4519511"/>
            <a:ext cx="604655" cy="482923"/>
            <a:chOff x="5879425" y="4466724"/>
            <a:chExt cx="604655" cy="482923"/>
          </a:xfrm>
        </p:grpSpPr>
        <p:sp>
          <p:nvSpPr>
            <p:cNvPr id="237" name="Google Shape;237;p31"/>
            <p:cNvSpPr/>
            <p:nvPr/>
          </p:nvSpPr>
          <p:spPr>
            <a:xfrm>
              <a:off x="5979344" y="4466724"/>
              <a:ext cx="268963" cy="218565"/>
            </a:xfrm>
            <a:custGeom>
              <a:rect b="b" l="l" r="r" t="t"/>
              <a:pathLst>
                <a:path extrusionOk="0" h="56807" w="69906">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1"/>
            <p:cNvSpPr/>
            <p:nvPr/>
          </p:nvSpPr>
          <p:spPr>
            <a:xfrm>
              <a:off x="6144937" y="4786821"/>
              <a:ext cx="172911" cy="16282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1"/>
            <p:cNvSpPr/>
            <p:nvPr/>
          </p:nvSpPr>
          <p:spPr>
            <a:xfrm>
              <a:off x="5879425" y="4748782"/>
              <a:ext cx="172883" cy="164472"/>
            </a:xfrm>
            <a:custGeom>
              <a:rect b="b" l="l" r="r" t="t"/>
              <a:pathLst>
                <a:path extrusionOk="0" h="60972" w="6409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1"/>
            <p:cNvSpPr/>
            <p:nvPr/>
          </p:nvSpPr>
          <p:spPr>
            <a:xfrm>
              <a:off x="6362739" y="4584260"/>
              <a:ext cx="121341" cy="16450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2"/>
          <p:cNvSpPr/>
          <p:nvPr/>
        </p:nvSpPr>
        <p:spPr>
          <a:xfrm rot="10798982">
            <a:off x="100392" y="303481"/>
            <a:ext cx="4120433"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32"/>
          <p:cNvPicPr preferRelativeResize="0"/>
          <p:nvPr/>
        </p:nvPicPr>
        <p:blipFill rotWithShape="1">
          <a:blip r:embed="rId3">
            <a:alphaModFix/>
          </a:blip>
          <a:srcRect b="0" l="21463" r="21468" t="0"/>
          <a:stretch/>
        </p:blipFill>
        <p:spPr>
          <a:xfrm>
            <a:off x="0" y="0"/>
            <a:ext cx="3948000" cy="5143500"/>
          </a:xfrm>
          <a:prstGeom prst="rect">
            <a:avLst/>
          </a:prstGeom>
          <a:noFill/>
          <a:ln>
            <a:noFill/>
          </a:ln>
        </p:spPr>
      </p:pic>
      <p:sp>
        <p:nvSpPr>
          <p:cNvPr id="247" name="Google Shape;247;p32"/>
          <p:cNvSpPr/>
          <p:nvPr/>
        </p:nvSpPr>
        <p:spPr>
          <a:xfrm rot="-5401006">
            <a:off x="1267014" y="2472126"/>
            <a:ext cx="5555651"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2"/>
          <p:cNvSpPr/>
          <p:nvPr/>
        </p:nvSpPr>
        <p:spPr>
          <a:xfrm>
            <a:off x="-464575" y="3875659"/>
            <a:ext cx="1851876" cy="1743867"/>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2"/>
          <p:cNvSpPr/>
          <p:nvPr/>
        </p:nvSpPr>
        <p:spPr>
          <a:xfrm>
            <a:off x="8194300" y="-834525"/>
            <a:ext cx="1474292" cy="1388305"/>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txBox="1"/>
          <p:nvPr/>
        </p:nvSpPr>
        <p:spPr>
          <a:xfrm>
            <a:off x="4086475" y="389550"/>
            <a:ext cx="4779600" cy="4662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500"/>
              </a:spcBef>
              <a:spcAft>
                <a:spcPts val="0"/>
              </a:spcAft>
              <a:buClr>
                <a:schemeClr val="dk1"/>
              </a:buClr>
              <a:buSzPts val="1100"/>
              <a:buFont typeface="Arial"/>
              <a:buNone/>
            </a:pPr>
            <a:r>
              <a:rPr lang="en" sz="2000">
                <a:solidFill>
                  <a:schemeClr val="dk1"/>
                </a:solidFill>
                <a:latin typeface="Times New Roman"/>
                <a:ea typeface="Times New Roman"/>
                <a:cs typeface="Times New Roman"/>
                <a:sym typeface="Times New Roman"/>
              </a:rPr>
              <a:t>Agriculture plays a crucial role in feeding the growing global population. Precise estimation of crop yield is the need of the hour for optimizing resource allocation, making informed decisions, and ensuring food security. Traditional methods of estimating crop yield often rely on manual measurements, historical data, and subjective assessments. Leveraging data analytics techniques can provide more accurate and timely predictions, leading to improved agricultural practices and better yield management.</a:t>
            </a:r>
            <a:endParaRPr sz="2000">
              <a:solidFill>
                <a:schemeClr val="lt2"/>
              </a:solidFill>
              <a:latin typeface="Times New Roman"/>
              <a:ea typeface="Times New Roman"/>
              <a:cs typeface="Times New Roman"/>
              <a:sym typeface="Times New Roman"/>
            </a:endParaRPr>
          </a:p>
          <a:p>
            <a:pPr indent="0" lvl="0" marL="0" rtl="0" algn="l">
              <a:spcBef>
                <a:spcPts val="15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3"/>
          <p:cNvSpPr txBox="1"/>
          <p:nvPr>
            <p:ph type="title"/>
          </p:nvPr>
        </p:nvSpPr>
        <p:spPr>
          <a:xfrm>
            <a:off x="4571875" y="1912900"/>
            <a:ext cx="3858900" cy="1348500"/>
          </a:xfrm>
          <a:prstGeom prst="rect">
            <a:avLst/>
          </a:prstGeom>
        </p:spPr>
        <p:txBody>
          <a:bodyPr anchorCtr="0" anchor="t" bIns="91425" lIns="91425" spcFirstLastPara="1" rIns="91425" wrap="square" tIns="91425">
            <a:noAutofit/>
          </a:bodyPr>
          <a:lstStyle/>
          <a:p>
            <a:pPr indent="0" lvl="0" marL="0" rtl="0" algn="r">
              <a:lnSpc>
                <a:spcPct val="80000"/>
              </a:lnSpc>
              <a:spcBef>
                <a:spcPts val="0"/>
              </a:spcBef>
              <a:spcAft>
                <a:spcPts val="0"/>
              </a:spcAft>
              <a:buNone/>
            </a:pPr>
            <a:r>
              <a:rPr lang="en"/>
              <a:t>Problem </a:t>
            </a:r>
            <a:r>
              <a:rPr lang="en"/>
              <a:t>S</a:t>
            </a:r>
            <a:r>
              <a:rPr lang="en"/>
              <a:t>tatement</a:t>
            </a:r>
            <a:endParaRPr/>
          </a:p>
        </p:txBody>
      </p:sp>
      <p:sp>
        <p:nvSpPr>
          <p:cNvPr id="256" name="Google Shape;256;p33"/>
          <p:cNvSpPr txBox="1"/>
          <p:nvPr>
            <p:ph idx="2" type="title"/>
          </p:nvPr>
        </p:nvSpPr>
        <p:spPr>
          <a:xfrm>
            <a:off x="4572000" y="1143750"/>
            <a:ext cx="3858900" cy="853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02</a:t>
            </a:r>
            <a:endParaRPr/>
          </a:p>
        </p:txBody>
      </p:sp>
      <p:pic>
        <p:nvPicPr>
          <p:cNvPr id="257" name="Google Shape;257;p33"/>
          <p:cNvPicPr preferRelativeResize="0"/>
          <p:nvPr/>
        </p:nvPicPr>
        <p:blipFill rotWithShape="1">
          <a:blip r:embed="rId3">
            <a:alphaModFix/>
          </a:blip>
          <a:srcRect b="0" l="24440" r="24440" t="0"/>
          <a:stretch/>
        </p:blipFill>
        <p:spPr>
          <a:xfrm>
            <a:off x="0" y="8975"/>
            <a:ext cx="3944990" cy="5143500"/>
          </a:xfrm>
          <a:prstGeom prst="rect">
            <a:avLst/>
          </a:prstGeom>
          <a:noFill/>
          <a:ln>
            <a:noFill/>
          </a:ln>
        </p:spPr>
      </p:pic>
      <p:sp>
        <p:nvSpPr>
          <p:cNvPr id="258" name="Google Shape;258;p33"/>
          <p:cNvSpPr/>
          <p:nvPr/>
        </p:nvSpPr>
        <p:spPr>
          <a:xfrm flipH="1" rot="-5398976">
            <a:off x="2354676" y="3517197"/>
            <a:ext cx="3412888"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3"/>
          <p:cNvSpPr/>
          <p:nvPr/>
        </p:nvSpPr>
        <p:spPr>
          <a:xfrm flipH="1" rot="-5398976">
            <a:off x="2354676" y="1445322"/>
            <a:ext cx="3412888"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3"/>
          <p:cNvSpPr/>
          <p:nvPr/>
        </p:nvSpPr>
        <p:spPr>
          <a:xfrm flipH="1">
            <a:off x="2995167" y="-1383009"/>
            <a:ext cx="3468460" cy="2345730"/>
          </a:xfrm>
          <a:custGeom>
            <a:rect b="b" l="l" r="r" t="t"/>
            <a:pathLst>
              <a:path extrusionOk="0" h="36406" w="50753">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3"/>
          <p:cNvSpPr/>
          <p:nvPr/>
        </p:nvSpPr>
        <p:spPr>
          <a:xfrm flipH="1" rot="1248412">
            <a:off x="5207219" y="4813156"/>
            <a:ext cx="2821223" cy="341613"/>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3"/>
          <p:cNvSpPr/>
          <p:nvPr/>
        </p:nvSpPr>
        <p:spPr>
          <a:xfrm flipH="1" rot="1248538">
            <a:off x="5086528" y="5065461"/>
            <a:ext cx="2107844" cy="341613"/>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33"/>
          <p:cNvGrpSpPr/>
          <p:nvPr/>
        </p:nvGrpSpPr>
        <p:grpSpPr>
          <a:xfrm flipH="1">
            <a:off x="8261622" y="4519511"/>
            <a:ext cx="604655" cy="482923"/>
            <a:chOff x="5879425" y="4466724"/>
            <a:chExt cx="604655" cy="482923"/>
          </a:xfrm>
        </p:grpSpPr>
        <p:sp>
          <p:nvSpPr>
            <p:cNvPr id="264" name="Google Shape;264;p33"/>
            <p:cNvSpPr/>
            <p:nvPr/>
          </p:nvSpPr>
          <p:spPr>
            <a:xfrm>
              <a:off x="5979344" y="4466724"/>
              <a:ext cx="268963" cy="218565"/>
            </a:xfrm>
            <a:custGeom>
              <a:rect b="b" l="l" r="r" t="t"/>
              <a:pathLst>
                <a:path extrusionOk="0" h="56807" w="69906">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3"/>
            <p:cNvSpPr/>
            <p:nvPr/>
          </p:nvSpPr>
          <p:spPr>
            <a:xfrm>
              <a:off x="6144937" y="4786821"/>
              <a:ext cx="172911" cy="16282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3"/>
            <p:cNvSpPr/>
            <p:nvPr/>
          </p:nvSpPr>
          <p:spPr>
            <a:xfrm>
              <a:off x="5879425" y="4748782"/>
              <a:ext cx="172883" cy="164472"/>
            </a:xfrm>
            <a:custGeom>
              <a:rect b="b" l="l" r="r" t="t"/>
              <a:pathLst>
                <a:path extrusionOk="0" h="60972" w="6409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3"/>
            <p:cNvSpPr/>
            <p:nvPr/>
          </p:nvSpPr>
          <p:spPr>
            <a:xfrm>
              <a:off x="6362739" y="4584260"/>
              <a:ext cx="121341" cy="16450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4"/>
          <p:cNvPicPr preferRelativeResize="0"/>
          <p:nvPr/>
        </p:nvPicPr>
        <p:blipFill rotWithShape="1">
          <a:blip r:embed="rId3">
            <a:alphaModFix/>
          </a:blip>
          <a:srcRect b="0" l="26952" r="26952" t="0"/>
          <a:stretch/>
        </p:blipFill>
        <p:spPr>
          <a:xfrm>
            <a:off x="5199012" y="8975"/>
            <a:ext cx="3944990" cy="5143502"/>
          </a:xfrm>
          <a:prstGeom prst="rect">
            <a:avLst/>
          </a:prstGeom>
          <a:noFill/>
          <a:ln>
            <a:noFill/>
          </a:ln>
        </p:spPr>
      </p:pic>
      <p:sp>
        <p:nvSpPr>
          <p:cNvPr id="273" name="Google Shape;273;p34"/>
          <p:cNvSpPr/>
          <p:nvPr/>
        </p:nvSpPr>
        <p:spPr>
          <a:xfrm rot="5398976">
            <a:off x="3376438" y="3517197"/>
            <a:ext cx="3412888"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4"/>
          <p:cNvSpPr/>
          <p:nvPr/>
        </p:nvSpPr>
        <p:spPr>
          <a:xfrm rot="5398976">
            <a:off x="3376438" y="1445322"/>
            <a:ext cx="3412888"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4"/>
          <p:cNvSpPr/>
          <p:nvPr/>
        </p:nvSpPr>
        <p:spPr>
          <a:xfrm>
            <a:off x="8076550" y="3729059"/>
            <a:ext cx="1851876" cy="1743867"/>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4"/>
          <p:cNvSpPr/>
          <p:nvPr/>
        </p:nvSpPr>
        <p:spPr>
          <a:xfrm>
            <a:off x="4270425" y="-318675"/>
            <a:ext cx="1474292" cy="1388305"/>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4"/>
          <p:cNvSpPr/>
          <p:nvPr/>
        </p:nvSpPr>
        <p:spPr>
          <a:xfrm>
            <a:off x="-333700" y="-170275"/>
            <a:ext cx="550852" cy="518724"/>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4"/>
          <p:cNvSpPr txBox="1"/>
          <p:nvPr/>
        </p:nvSpPr>
        <p:spPr>
          <a:xfrm>
            <a:off x="354025" y="753575"/>
            <a:ext cx="1668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txBox="1"/>
          <p:nvPr/>
        </p:nvSpPr>
        <p:spPr>
          <a:xfrm>
            <a:off x="0" y="978575"/>
            <a:ext cx="4991700" cy="4032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500"/>
              </a:spcBef>
              <a:spcAft>
                <a:spcPts val="1500"/>
              </a:spcAft>
              <a:buNone/>
            </a:pPr>
            <a:r>
              <a:rPr lang="en" sz="2000">
                <a:solidFill>
                  <a:schemeClr val="dk1"/>
                </a:solidFill>
                <a:latin typeface="Times New Roman"/>
                <a:ea typeface="Times New Roman"/>
                <a:cs typeface="Times New Roman"/>
                <a:sym typeface="Times New Roman"/>
              </a:rPr>
              <a:t>With the crop yield estimation problem in hand, there are only traditional  methods which are less efficient as they are mostly done manually and often subjective. By utilizing various data sources and analytical tools, the goal is to create a predictive model that can forecast crop yield for a specific region, crop type, and growing season. The model should take into account environmental factors, historical yield data, and other relevant variables to generate reliable predictions.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5"/>
          <p:cNvSpPr txBox="1"/>
          <p:nvPr>
            <p:ph type="title"/>
          </p:nvPr>
        </p:nvSpPr>
        <p:spPr>
          <a:xfrm>
            <a:off x="713225" y="2085450"/>
            <a:ext cx="3858900" cy="105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Abstract</a:t>
            </a:r>
            <a:endParaRPr/>
          </a:p>
        </p:txBody>
      </p:sp>
      <p:sp>
        <p:nvSpPr>
          <p:cNvPr id="285" name="Google Shape;285;p35"/>
          <p:cNvSpPr txBox="1"/>
          <p:nvPr>
            <p:ph idx="2" type="title"/>
          </p:nvPr>
        </p:nvSpPr>
        <p:spPr>
          <a:xfrm>
            <a:off x="713225" y="1143750"/>
            <a:ext cx="3858900" cy="85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pic>
        <p:nvPicPr>
          <p:cNvPr id="286" name="Google Shape;286;p35"/>
          <p:cNvPicPr preferRelativeResize="0"/>
          <p:nvPr/>
        </p:nvPicPr>
        <p:blipFill rotWithShape="1">
          <a:blip r:embed="rId3">
            <a:alphaModFix/>
          </a:blip>
          <a:srcRect b="0" l="14355" r="34449" t="0"/>
          <a:stretch/>
        </p:blipFill>
        <p:spPr>
          <a:xfrm>
            <a:off x="5199012" y="8975"/>
            <a:ext cx="3944990" cy="5143501"/>
          </a:xfrm>
          <a:prstGeom prst="rect">
            <a:avLst/>
          </a:prstGeom>
          <a:noFill/>
          <a:ln>
            <a:noFill/>
          </a:ln>
        </p:spPr>
      </p:pic>
      <p:sp>
        <p:nvSpPr>
          <p:cNvPr id="287" name="Google Shape;287;p35"/>
          <p:cNvSpPr/>
          <p:nvPr/>
        </p:nvSpPr>
        <p:spPr>
          <a:xfrm rot="5398976">
            <a:off x="3376438" y="3517197"/>
            <a:ext cx="3412888"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5"/>
          <p:cNvSpPr/>
          <p:nvPr/>
        </p:nvSpPr>
        <p:spPr>
          <a:xfrm rot="5398976">
            <a:off x="3376438" y="1445322"/>
            <a:ext cx="3412888" cy="335496"/>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5"/>
          <p:cNvSpPr/>
          <p:nvPr/>
        </p:nvSpPr>
        <p:spPr>
          <a:xfrm>
            <a:off x="2680375" y="-1383009"/>
            <a:ext cx="3468460" cy="2345730"/>
          </a:xfrm>
          <a:custGeom>
            <a:rect b="b" l="l" r="r" t="t"/>
            <a:pathLst>
              <a:path extrusionOk="0" h="36406" w="50753">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5"/>
          <p:cNvSpPr/>
          <p:nvPr/>
        </p:nvSpPr>
        <p:spPr>
          <a:xfrm rot="-1248412">
            <a:off x="1115561" y="4813156"/>
            <a:ext cx="2821223" cy="341613"/>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5"/>
          <p:cNvSpPr/>
          <p:nvPr/>
        </p:nvSpPr>
        <p:spPr>
          <a:xfrm rot="-1248538">
            <a:off x="1949629" y="5065461"/>
            <a:ext cx="2107844" cy="341613"/>
          </a:xfrm>
          <a:custGeom>
            <a:rect b="b" l="l" r="r" t="t"/>
            <a:pathLst>
              <a:path extrusionOk="0" h="21434" w="81327">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35"/>
          <p:cNvGrpSpPr/>
          <p:nvPr/>
        </p:nvGrpSpPr>
        <p:grpSpPr>
          <a:xfrm>
            <a:off x="277725" y="4519511"/>
            <a:ext cx="604655" cy="482923"/>
            <a:chOff x="5879425" y="4466724"/>
            <a:chExt cx="604655" cy="482923"/>
          </a:xfrm>
        </p:grpSpPr>
        <p:sp>
          <p:nvSpPr>
            <p:cNvPr id="293" name="Google Shape;293;p35"/>
            <p:cNvSpPr/>
            <p:nvPr/>
          </p:nvSpPr>
          <p:spPr>
            <a:xfrm>
              <a:off x="5979344" y="4466724"/>
              <a:ext cx="268963" cy="218565"/>
            </a:xfrm>
            <a:custGeom>
              <a:rect b="b" l="l" r="r" t="t"/>
              <a:pathLst>
                <a:path extrusionOk="0" h="56807" w="69906">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5"/>
            <p:cNvSpPr/>
            <p:nvPr/>
          </p:nvSpPr>
          <p:spPr>
            <a:xfrm>
              <a:off x="6144937" y="4786821"/>
              <a:ext cx="172911" cy="16282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5"/>
            <p:cNvSpPr/>
            <p:nvPr/>
          </p:nvSpPr>
          <p:spPr>
            <a:xfrm>
              <a:off x="5879425" y="4748782"/>
              <a:ext cx="172883" cy="164472"/>
            </a:xfrm>
            <a:custGeom>
              <a:rect b="b" l="l" r="r" t="t"/>
              <a:pathLst>
                <a:path extrusionOk="0" h="60972" w="6409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5"/>
            <p:cNvSpPr/>
            <p:nvPr/>
          </p:nvSpPr>
          <p:spPr>
            <a:xfrm>
              <a:off x="6362739" y="4584260"/>
              <a:ext cx="121341" cy="164506"/>
            </a:xfrm>
            <a:custGeom>
              <a:rect b="b" l="l" r="r" t="t"/>
              <a:pathLst>
                <a:path extrusionOk="0" h="67214" w="71377">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grpSp>
        <p:nvGrpSpPr>
          <p:cNvPr id="301" name="Google Shape;301;p36"/>
          <p:cNvGrpSpPr/>
          <p:nvPr/>
        </p:nvGrpSpPr>
        <p:grpSpPr>
          <a:xfrm>
            <a:off x="4228303" y="3815035"/>
            <a:ext cx="457453" cy="449325"/>
            <a:chOff x="-20199150" y="3317850"/>
            <a:chExt cx="309550" cy="304050"/>
          </a:xfrm>
        </p:grpSpPr>
        <p:sp>
          <p:nvSpPr>
            <p:cNvPr id="302" name="Google Shape;302;p36"/>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6"/>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6"/>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6"/>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6"/>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6"/>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6"/>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36"/>
          <p:cNvSpPr txBox="1"/>
          <p:nvPr/>
        </p:nvSpPr>
        <p:spPr>
          <a:xfrm>
            <a:off x="232650" y="508350"/>
            <a:ext cx="8678700" cy="4126800"/>
          </a:xfrm>
          <a:prstGeom prst="rect">
            <a:avLst/>
          </a:prstGeom>
          <a:noFill/>
          <a:ln>
            <a:noFill/>
          </a:ln>
        </p:spPr>
        <p:txBody>
          <a:bodyPr anchorCtr="0" anchor="t" bIns="91425" lIns="91425" spcFirstLastPara="1" rIns="91425" wrap="square" tIns="91425">
            <a:noAutofit/>
          </a:bodyPr>
          <a:lstStyle/>
          <a:p>
            <a:pPr indent="0" lvl="0" marL="0" rtl="0" algn="just">
              <a:lnSpc>
                <a:spcPct val="140016"/>
              </a:lnSpc>
              <a:spcBef>
                <a:spcPts val="0"/>
              </a:spcBef>
              <a:spcAft>
                <a:spcPts val="0"/>
              </a:spcAft>
              <a:buClr>
                <a:schemeClr val="dk1"/>
              </a:buClr>
              <a:buSzPts val="1100"/>
              <a:buFont typeface="Arial"/>
              <a:buNone/>
            </a:pPr>
            <a:r>
              <a:rPr lang="en" sz="2000">
                <a:solidFill>
                  <a:schemeClr val="dk1"/>
                </a:solidFill>
                <a:latin typeface="Times New Roman"/>
                <a:ea typeface="Times New Roman"/>
                <a:cs typeface="Times New Roman"/>
                <a:sym typeface="Times New Roman"/>
              </a:rPr>
              <a:t>The rapid evolution of </a:t>
            </a:r>
            <a:r>
              <a:rPr lang="en" sz="2000">
                <a:solidFill>
                  <a:schemeClr val="dk1"/>
                </a:solidFill>
                <a:highlight>
                  <a:srgbClr val="FFFF00"/>
                </a:highlight>
                <a:latin typeface="Times New Roman"/>
                <a:ea typeface="Times New Roman"/>
                <a:cs typeface="Times New Roman"/>
                <a:sym typeface="Times New Roman"/>
              </a:rPr>
              <a:t>Information and Communication Technologies (ICT)</a:t>
            </a:r>
            <a:r>
              <a:rPr lang="en" sz="2000">
                <a:solidFill>
                  <a:schemeClr val="dk1"/>
                </a:solidFill>
                <a:latin typeface="Times New Roman"/>
                <a:ea typeface="Times New Roman"/>
                <a:cs typeface="Times New Roman"/>
                <a:sym typeface="Times New Roman"/>
              </a:rPr>
              <a:t> has reverberated across the global economy, leaving no sector untouched. One profound outcome of this digital revolution is the rise of </a:t>
            </a:r>
            <a:r>
              <a:rPr lang="en" sz="2000">
                <a:solidFill>
                  <a:schemeClr val="dk1"/>
                </a:solidFill>
                <a:highlight>
                  <a:srgbClr val="FFFF00"/>
                </a:highlight>
                <a:latin typeface="Times New Roman"/>
                <a:ea typeface="Times New Roman"/>
                <a:cs typeface="Times New Roman"/>
                <a:sym typeface="Times New Roman"/>
              </a:rPr>
              <a:t>Digital Agriculture</a:t>
            </a:r>
            <a:r>
              <a:rPr lang="en" sz="2000">
                <a:solidFill>
                  <a:schemeClr val="dk1"/>
                </a:solidFill>
                <a:latin typeface="Times New Roman"/>
                <a:ea typeface="Times New Roman"/>
                <a:cs typeface="Times New Roman"/>
                <a:sym typeface="Times New Roman"/>
              </a:rPr>
              <a:t>, catalyzed by the democratization of digital tools and breakthroughs in artificial intelligence and data science. Digital Agriculture has introduced novel approaches to farming that enhance productivity and efficiency while upholding environmental sustainability. Advanced digital devices and data science capabilities have enabled the aggregation and analysis of vast agricultural datasets, providing valuable insights for farmers, agronomists, and agricultural professionals.</a:t>
            </a:r>
            <a:endParaRPr sz="2000">
              <a:solidFill>
                <a:schemeClr val="dk1"/>
              </a:solidFill>
              <a:latin typeface="Times New Roman"/>
              <a:ea typeface="Times New Roman"/>
              <a:cs typeface="Times New Roman"/>
              <a:sym typeface="Times New Roman"/>
            </a:endParaRPr>
          </a:p>
          <a:p>
            <a:pPr indent="0" lvl="0" marL="0" rtl="0" algn="just">
              <a:lnSpc>
                <a:spcPct val="140016"/>
              </a:lnSpc>
              <a:spcBef>
                <a:spcPts val="0"/>
              </a:spcBef>
              <a:spcAft>
                <a:spcPts val="0"/>
              </a:spcAft>
              <a:buClr>
                <a:schemeClr val="dk1"/>
              </a:buClr>
              <a:buFont typeface="Arial"/>
              <a:buNone/>
            </a:pPr>
            <a:r>
              <a:t/>
            </a:r>
            <a:endParaRPr sz="20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Agronomy Business Plan by Slidesgo">
  <a:themeElements>
    <a:clrScheme name="Simple Light">
      <a:dk1>
        <a:srgbClr val="000000"/>
      </a:dk1>
      <a:lt1>
        <a:srgbClr val="FFFFFF"/>
      </a:lt1>
      <a:dk2>
        <a:srgbClr val="F7F2E4"/>
      </a:dk2>
      <a:lt2>
        <a:srgbClr val="321609"/>
      </a:lt2>
      <a:accent1>
        <a:srgbClr val="85200C"/>
      </a:accent1>
      <a:accent2>
        <a:srgbClr val="321609"/>
      </a:accent2>
      <a:accent3>
        <a:srgbClr val="F7F2E4"/>
      </a:accent3>
      <a:accent4>
        <a:srgbClr val="955530"/>
      </a:accent4>
      <a:accent5>
        <a:srgbClr val="797129"/>
      </a:accent5>
      <a:accent6>
        <a:srgbClr val="F7F2E4"/>
      </a:accent6>
      <a:hlink>
        <a:srgbClr val="32160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